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30" autoAdjust="0"/>
    <p:restoredTop sz="94660"/>
  </p:normalViewPr>
  <p:slideViewPr>
    <p:cSldViewPr snapToGrid="0">
      <p:cViewPr varScale="1">
        <p:scale>
          <a:sx n="35" d="100"/>
          <a:sy n="35" d="100"/>
        </p:scale>
        <p:origin x="183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3591562"/>
            <a:ext cx="24688800" cy="764032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5471163"/>
            <a:ext cx="28392120" cy="912875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1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5379722"/>
            <a:ext cx="13926025" cy="26365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8016240"/>
            <a:ext cx="13926025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5379722"/>
            <a:ext cx="13994608" cy="26365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2"/>
            <a:ext cx="16664940" cy="155956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1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4FB6341-2E91-8815-326B-32691CE554B2}"/>
              </a:ext>
            </a:extLst>
          </p:cNvPr>
          <p:cNvSpPr>
            <a:spLocks/>
          </p:cNvSpPr>
          <p:nvPr/>
        </p:nvSpPr>
        <p:spPr>
          <a:xfrm>
            <a:off x="2659" y="0"/>
            <a:ext cx="32916232" cy="2182368"/>
          </a:xfrm>
          <a:prstGeom prst="rect">
            <a:avLst/>
          </a:prstGeom>
          <a:solidFill>
            <a:srgbClr val="00823B"/>
          </a:solidFill>
          <a:ln>
            <a:solidFill>
              <a:srgbClr val="4472C4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b="1" dirty="0"/>
          </a:p>
          <a:p>
            <a:pPr algn="ctr"/>
            <a:r>
              <a:rPr lang="en-US" sz="4800" b="1" dirty="0"/>
              <a:t>            Research Topic</a:t>
            </a:r>
          </a:p>
          <a:p>
            <a:pPr algn="ctr"/>
            <a:endParaRPr lang="en-US" sz="2000" b="1" dirty="0"/>
          </a:p>
          <a:p>
            <a:pPr algn="ctr">
              <a:defRPr/>
            </a:pPr>
            <a:r>
              <a:rPr lang="en-US" sz="2300" dirty="0">
                <a:solidFill>
                  <a:schemeClr val="bg1"/>
                </a:solidFill>
                <a:latin typeface="Titillium Web" panose="00000500000000000000" pitchFamily="2" charset="0"/>
                <a:cs typeface="Arial" pitchFamily="34" charset="0"/>
              </a:rPr>
              <a:t>Author information</a:t>
            </a:r>
            <a:endParaRPr lang="en-US" sz="2300" dirty="0"/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6D1DB4EB-8D33-9025-9A0A-186D92546C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0"/>
                    </a14:imgEffect>
                    <a14:imgEffect>
                      <a14:brightnessContrast contras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1156" y="-449886"/>
            <a:ext cx="3062150" cy="295540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82BA236-A805-C774-F53C-FE004449ECCB}"/>
              </a:ext>
            </a:extLst>
          </p:cNvPr>
          <p:cNvSpPr/>
          <p:nvPr/>
        </p:nvSpPr>
        <p:spPr>
          <a:xfrm>
            <a:off x="550049" y="2685180"/>
            <a:ext cx="10341388" cy="11000081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73BBAC-AFBD-786E-258D-DC07CE5C0103}"/>
              </a:ext>
            </a:extLst>
          </p:cNvPr>
          <p:cNvSpPr/>
          <p:nvPr/>
        </p:nvSpPr>
        <p:spPr>
          <a:xfrm>
            <a:off x="550061" y="2685182"/>
            <a:ext cx="10341389" cy="1412495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785C09-3A05-A1A5-351F-2C37235B1ABC}"/>
              </a:ext>
            </a:extLst>
          </p:cNvPr>
          <p:cNvSpPr/>
          <p:nvPr/>
        </p:nvSpPr>
        <p:spPr>
          <a:xfrm>
            <a:off x="11707207" y="4022135"/>
            <a:ext cx="10341388" cy="8987984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EC9B9BD-7806-632D-676F-04E07F9C7009}"/>
              </a:ext>
            </a:extLst>
          </p:cNvPr>
          <p:cNvSpPr/>
          <p:nvPr/>
        </p:nvSpPr>
        <p:spPr>
          <a:xfrm>
            <a:off x="11739843" y="2627260"/>
            <a:ext cx="10341389" cy="1412496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6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88FD39-8457-723C-C0BE-CBE460405D7A}"/>
              </a:ext>
            </a:extLst>
          </p:cNvPr>
          <p:cNvSpPr/>
          <p:nvPr/>
        </p:nvSpPr>
        <p:spPr>
          <a:xfrm>
            <a:off x="11720135" y="13329589"/>
            <a:ext cx="10374012" cy="7550629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725074C-974D-B7F3-BA1A-9828EFF31AEF}"/>
              </a:ext>
            </a:extLst>
          </p:cNvPr>
          <p:cNvSpPr/>
          <p:nvPr/>
        </p:nvSpPr>
        <p:spPr>
          <a:xfrm>
            <a:off x="11721708" y="13329589"/>
            <a:ext cx="10374013" cy="1445103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600" b="1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A579BFE-B4B2-AEA3-A50C-F046771FE307}"/>
              </a:ext>
            </a:extLst>
          </p:cNvPr>
          <p:cNvSpPr/>
          <p:nvPr/>
        </p:nvSpPr>
        <p:spPr>
          <a:xfrm>
            <a:off x="521640" y="13967193"/>
            <a:ext cx="10384494" cy="6986528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B867AB-9DF1-AB09-DA6F-06A9E15FF986}"/>
              </a:ext>
            </a:extLst>
          </p:cNvPr>
          <p:cNvSpPr/>
          <p:nvPr/>
        </p:nvSpPr>
        <p:spPr>
          <a:xfrm>
            <a:off x="501901" y="20450354"/>
            <a:ext cx="10404233" cy="503366"/>
          </a:xfrm>
          <a:prstGeom prst="rect">
            <a:avLst/>
          </a:prstGeom>
          <a:solidFill>
            <a:srgbClr val="00823B"/>
          </a:solidFill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DE43F3-49FD-CD07-EAA4-D1D3A116F352}"/>
              </a:ext>
            </a:extLst>
          </p:cNvPr>
          <p:cNvSpPr/>
          <p:nvPr/>
        </p:nvSpPr>
        <p:spPr>
          <a:xfrm>
            <a:off x="22603965" y="2685182"/>
            <a:ext cx="9819392" cy="5161347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3993D37-54DB-586E-0E12-3D4B1454DC34}"/>
              </a:ext>
            </a:extLst>
          </p:cNvPr>
          <p:cNvSpPr/>
          <p:nvPr/>
        </p:nvSpPr>
        <p:spPr>
          <a:xfrm>
            <a:off x="22603964" y="2685180"/>
            <a:ext cx="9819393" cy="502814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6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3069287-F6CF-4F2C-9AC1-227BA015E4F8}"/>
              </a:ext>
            </a:extLst>
          </p:cNvPr>
          <p:cNvSpPr/>
          <p:nvPr/>
        </p:nvSpPr>
        <p:spPr>
          <a:xfrm>
            <a:off x="22527391" y="8056555"/>
            <a:ext cx="9917265" cy="9408044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1AF9797-5FA5-4CF4-0293-81B17FFD9DBC}"/>
              </a:ext>
            </a:extLst>
          </p:cNvPr>
          <p:cNvSpPr/>
          <p:nvPr/>
        </p:nvSpPr>
        <p:spPr>
          <a:xfrm>
            <a:off x="22548740" y="8056554"/>
            <a:ext cx="9819393" cy="1412495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600" b="1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0FF7C7D-CD8A-26E2-600E-A97B3420091C}"/>
              </a:ext>
            </a:extLst>
          </p:cNvPr>
          <p:cNvSpPr/>
          <p:nvPr/>
        </p:nvSpPr>
        <p:spPr>
          <a:xfrm>
            <a:off x="22527391" y="17946013"/>
            <a:ext cx="9917265" cy="3430244"/>
          </a:xfrm>
          <a:prstGeom prst="rect">
            <a:avLst/>
          </a:prstGeom>
          <a:noFill/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FBD1EE3-C6B6-E39F-2340-44DCE9AAEF8D}"/>
              </a:ext>
            </a:extLst>
          </p:cNvPr>
          <p:cNvSpPr/>
          <p:nvPr/>
        </p:nvSpPr>
        <p:spPr>
          <a:xfrm>
            <a:off x="22527391" y="17737404"/>
            <a:ext cx="9938613" cy="591866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C952D8-E5F5-ADC4-8476-4A4993F9945F}"/>
              </a:ext>
            </a:extLst>
          </p:cNvPr>
          <p:cNvSpPr txBox="1"/>
          <p:nvPr/>
        </p:nvSpPr>
        <p:spPr>
          <a:xfrm>
            <a:off x="550036" y="14325600"/>
            <a:ext cx="10262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Titillium Web" panose="00000500000000000000" pitchFamily="2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B23917-F296-19FB-5EF2-621E1B9A2A9F}"/>
              </a:ext>
            </a:extLst>
          </p:cNvPr>
          <p:cNvSpPr/>
          <p:nvPr/>
        </p:nvSpPr>
        <p:spPr>
          <a:xfrm>
            <a:off x="518443" y="13967194"/>
            <a:ext cx="10404233" cy="815785"/>
          </a:xfrm>
          <a:prstGeom prst="rect">
            <a:avLst/>
          </a:prstGeom>
          <a:solidFill>
            <a:srgbClr val="0082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Titillium Web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Sarkar, Subharag</cp:lastModifiedBy>
  <cp:revision>278</cp:revision>
  <dcterms:created xsi:type="dcterms:W3CDTF">2025-03-24T04:48:04Z</dcterms:created>
  <dcterms:modified xsi:type="dcterms:W3CDTF">2026-02-24T21:59:08Z</dcterms:modified>
</cp:coreProperties>
</file>