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8A3E"/>
    <a:srgbClr val="4EBE15"/>
    <a:srgbClr val="5AD918"/>
    <a:srgbClr val="2FD912"/>
    <a:srgbClr val="E7FFCE"/>
    <a:srgbClr val="CEFF9D"/>
    <a:srgbClr val="ABFF56"/>
    <a:srgbClr val="D4BA01"/>
    <a:srgbClr val="DA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3990" autoAdjust="0"/>
  </p:normalViewPr>
  <p:slideViewPr>
    <p:cSldViewPr snapToGrid="0" snapToObjects="1">
      <p:cViewPr varScale="1">
        <p:scale>
          <a:sx n="15" d="100"/>
          <a:sy n="15" d="100"/>
        </p:scale>
        <p:origin x="1878" y="18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1F554-8471-F74E-95A3-3E7FC8AE638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2536-F949-A046-9408-77F5280C6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2536-F949-A046-9408-77F5280C62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9624-8537-344B-A181-774C3CF89A66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2122-570C-394B-A3C0-8A0DA37D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70.png"/><Relationship Id="rId26" Type="http://schemas.openxmlformats.org/officeDocument/2006/relationships/image" Target="../media/image19.png"/><Relationship Id="rId39" Type="http://schemas.openxmlformats.org/officeDocument/2006/relationships/image" Target="../media/image26.png"/><Relationship Id="rId21" Type="http://schemas.openxmlformats.org/officeDocument/2006/relationships/image" Target="../media/image14.png"/><Relationship Id="rId34" Type="http://schemas.openxmlformats.org/officeDocument/2006/relationships/image" Target="../media/image28.png"/><Relationship Id="rId42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68.png"/><Relationship Id="rId29" Type="http://schemas.openxmlformats.org/officeDocument/2006/relationships/image" Target="../media/image22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1.png"/><Relationship Id="rId40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30.png"/><Relationship Id="rId10" Type="http://schemas.openxmlformats.org/officeDocument/2006/relationships/image" Target="../media/image8.png"/><Relationship Id="rId19" Type="http://schemas.openxmlformats.org/officeDocument/2006/relationships/image" Target="../media/image71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9.png"/><Relationship Id="rId43" Type="http://schemas.openxmlformats.org/officeDocument/2006/relationships/image" Target="../media/image36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hyperlink" Target="https://pixabay.com/en/wi-fi-wifi-symbol-wireless-2119225/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257"/>
          <p:cNvSpPr txBox="1"/>
          <p:nvPr/>
        </p:nvSpPr>
        <p:spPr>
          <a:xfrm>
            <a:off x="12822330" y="6320350"/>
            <a:ext cx="18354060" cy="1323439"/>
          </a:xfrm>
          <a:prstGeom prst="rect">
            <a:avLst/>
          </a:prstGeom>
          <a:solidFill>
            <a:srgbClr val="00642D"/>
          </a:solidFill>
          <a:effectLst>
            <a:outerShdw blurRad="50800" dist="3810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Methods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568757" y="6254590"/>
            <a:ext cx="11506590" cy="1384995"/>
          </a:xfrm>
          <a:prstGeom prst="rect">
            <a:avLst/>
          </a:prstGeom>
          <a:solidFill>
            <a:srgbClr val="00642D"/>
          </a:solidFill>
          <a:effectLst>
            <a:outerShdw blurRad="50800" dist="3810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tIns="91440" bIns="36576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Problem</a:t>
            </a:r>
            <a:endParaRPr lang="en-US" sz="1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587587" y="1130186"/>
                <a:ext cx="30654089" cy="46569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>
                <a:glow rad="139700">
                  <a:schemeClr val="tx1">
                    <a:lumMod val="75000"/>
                    <a:lumOff val="25000"/>
                    <a:alpha val="75000"/>
                  </a:schemeClr>
                </a:glow>
                <a:outerShdw blurRad="50800" dist="381000" dir="2700000" algn="tl" rotWithShape="0">
                  <a:srgbClr val="000000">
                    <a:alpha val="43000"/>
                  </a:srgbClr>
                </a:outerShdw>
                <a:softEdge rad="63500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>
                    <a:solidFill>
                      <a:srgbClr val="00642D"/>
                    </a:solidFill>
                  </a:rPr>
                  <a:t>S</a:t>
                </a:r>
                <a:r>
                  <a:rPr lang="en-US" altLang="zh-CN" sz="8000" b="1" dirty="0" err="1">
                    <a:solidFill>
                      <a:srgbClr val="00642D"/>
                    </a:solidFill>
                  </a:rPr>
                  <a:t>iCP</a:t>
                </a:r>
                <a:r>
                  <a:rPr lang="en-US" altLang="zh-CN" sz="8000" b="1" dirty="0">
                    <a:solidFill>
                      <a:srgbClr val="00642D"/>
                    </a:solidFill>
                  </a:rPr>
                  <a:t>: Simultaneous Individual and Cooperative Perception for 3D Object Detection in Connected and Automated Vehicles </a:t>
                </a:r>
                <a:r>
                  <a:rPr lang="en-US" sz="8000" b="1" dirty="0">
                    <a:solidFill>
                      <a:srgbClr val="00642D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5400" i="1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Deyuan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Qu</m:t>
                        </m:r>
                      </m:e>
                      <m:sup>
                        <m:r>
                          <a:rPr lang="en-US" altLang="zh-CN" sz="5400" b="0" i="1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00642D"/>
                    </a:solidFill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Qi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Chen</m:t>
                        </m:r>
                      </m:e>
                      <m:sup>
                        <m:r>
                          <a:rPr lang="en-US" altLang="zh-CN" sz="5400" b="0" i="1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00642D"/>
                    </a:solidFill>
                    <a:latin typeface="Arial"/>
                    <a:cs typeface="Arial"/>
                  </a:rPr>
                  <a:t>,</a:t>
                </a:r>
                <a:r>
                  <a:rPr lang="en-US" altLang="zh-CN" sz="5400" dirty="0">
                    <a:solidFill>
                      <a:srgbClr val="00642D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Tianyu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Bai</m:t>
                        </m:r>
                      </m:e>
                      <m:sup>
                        <m: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00642D"/>
                    </a:solidFill>
                    <a:latin typeface="Arial"/>
                    <a:cs typeface="Arial"/>
                  </a:rPr>
                  <a:t>,</a:t>
                </a:r>
                <a:r>
                  <a:rPr lang="en-US" altLang="zh-CN" sz="5400" dirty="0">
                    <a:solidFill>
                      <a:srgbClr val="00642D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Andy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Qin</m:t>
                        </m:r>
                      </m:e>
                      <m:sup>
                        <m: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00642D"/>
                    </a:solidFill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5400" i="1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Hongsheng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Lu</m:t>
                        </m:r>
                      </m:e>
                      <m:sup>
                        <m:r>
                          <a:rPr lang="en-US" altLang="zh-CN" sz="5400" b="0" i="1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00642D"/>
                    </a:solidFill>
                    <a:latin typeface="Arial"/>
                    <a:cs typeface="Arial"/>
                  </a:rPr>
                  <a:t>,</a:t>
                </a:r>
                <a:r>
                  <a:rPr lang="en-US" altLang="zh-CN" sz="5400" dirty="0">
                    <a:solidFill>
                      <a:srgbClr val="00642D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Heng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Fan</m:t>
                        </m:r>
                      </m:e>
                      <m:sup>
                        <m: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00642D"/>
                    </a:solidFill>
                    <a:latin typeface="Arial"/>
                    <a:cs typeface="Arial"/>
                  </a:rPr>
                  <a:t>,</a:t>
                </a:r>
                <a:r>
                  <a:rPr lang="en-US" altLang="zh-CN" sz="5400" dirty="0">
                    <a:solidFill>
                      <a:srgbClr val="00642D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Song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Fu</m:t>
                        </m:r>
                      </m:e>
                      <m:sup>
                        <m: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00642D"/>
                    </a:solidFill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5400" i="1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Qing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Yang</m:t>
                        </m:r>
                      </m:e>
                      <m:sup>
                        <m: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p>
                  </m:oMath>
                </a14:m>
                <a:endParaRPr lang="en-US" sz="5400" baseline="30000" dirty="0">
                  <a:solidFill>
                    <a:srgbClr val="00642D"/>
                  </a:solidFill>
                  <a:latin typeface="Arial"/>
                  <a:cs typeface="Arial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5400" i="1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University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of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North</m:t>
                        </m:r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Texas</m:t>
                        </m:r>
                      </m:e>
                      <m:sup>
                        <m:r>
                          <a:rPr lang="en-US" altLang="zh-CN" sz="5400" b="0" i="1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00642D"/>
                    </a:solidFill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5400" i="1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5400" dirty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Toyota</m:t>
                        </m:r>
                        <m:r>
                          <m:rPr>
                            <m:nor/>
                          </m:rPr>
                          <a:rPr lang="en-US" altLang="zh-CN" sz="5400" dirty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5400" dirty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Motor</m:t>
                        </m:r>
                        <m:r>
                          <m:rPr>
                            <m:nor/>
                          </m:rPr>
                          <a:rPr lang="en-US" altLang="zh-CN" sz="5400" dirty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5400" dirty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North</m:t>
                        </m:r>
                        <m:r>
                          <m:rPr>
                            <m:nor/>
                          </m:rPr>
                          <a:rPr lang="en-US" altLang="zh-CN" sz="5400" dirty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5400" dirty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America</m:t>
                        </m:r>
                      </m:e>
                      <m:sup>
                        <m:r>
                          <a:rPr lang="en-US" altLang="zh-CN" sz="5400" b="0" i="0" smtClean="0">
                            <a:solidFill>
                              <a:srgbClr val="00642D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endParaRPr lang="en-US" sz="5400" dirty="0">
                  <a:solidFill>
                    <a:srgbClr val="00642D"/>
                  </a:solidFill>
                  <a:latin typeface="Cambria Math" panose="02040503050406030204" pitchFamily="18" charset="0"/>
                  <a:cs typeface="Arial"/>
                </a:endParaRPr>
              </a:p>
              <a:p>
                <a:pPr algn="ctr"/>
                <a:endParaRPr lang="en-US" sz="1200" dirty="0">
                  <a:solidFill>
                    <a:schemeClr val="bg1"/>
                  </a:solidFill>
                  <a:latin typeface="Arial"/>
                  <a:cs typeface="Arial"/>
                </a:endParaRPr>
              </a:p>
              <a:p>
                <a:pPr algn="ctr"/>
                <a:endParaRPr lang="en-US" sz="12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87" y="1130186"/>
                <a:ext cx="30654089" cy="4656916"/>
              </a:xfrm>
              <a:prstGeom prst="rect">
                <a:avLst/>
              </a:prstGeom>
              <a:blipFill>
                <a:blip r:embed="rId3"/>
                <a:stretch>
                  <a:fillRect l="-651" t="-2076"/>
                </a:stretch>
              </a:blipFill>
              <a:effectLst>
                <a:glow rad="139700">
                  <a:schemeClr val="tx1">
                    <a:lumMod val="75000"/>
                    <a:lumOff val="25000"/>
                    <a:alpha val="75000"/>
                  </a:schemeClr>
                </a:glow>
                <a:outerShdw blurRad="50800" dist="381000" dir="2700000" algn="tl" rotWithShape="0">
                  <a:srgbClr val="000000">
                    <a:alpha val="43000"/>
                  </a:srgbClr>
                </a:outerShdw>
                <a:softEdge rad="635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406A7AF-1130-54F4-C72A-A5B7D7202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91" y="17157824"/>
            <a:ext cx="11222161" cy="5139559"/>
          </a:xfrm>
          <a:prstGeom prst="rect">
            <a:avLst/>
          </a:prstGeom>
        </p:spPr>
      </p:pic>
      <p:grpSp>
        <p:nvGrpSpPr>
          <p:cNvPr id="1136" name="Group 1135">
            <a:extLst>
              <a:ext uri="{FF2B5EF4-FFF2-40B4-BE49-F238E27FC236}">
                <a16:creationId xmlns:a16="http://schemas.microsoft.com/office/drawing/2014/main" id="{3C53B701-4365-0DFD-EE2D-8210E9838777}"/>
              </a:ext>
            </a:extLst>
          </p:cNvPr>
          <p:cNvGrpSpPr/>
          <p:nvPr/>
        </p:nvGrpSpPr>
        <p:grpSpPr>
          <a:xfrm>
            <a:off x="13066230" y="9038400"/>
            <a:ext cx="17845074" cy="5730590"/>
            <a:chOff x="488185" y="3566394"/>
            <a:chExt cx="9744976" cy="2972085"/>
          </a:xfrm>
        </p:grpSpPr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58C3F56F-EBA5-4747-543D-DF402BDE33FA}"/>
                </a:ext>
              </a:extLst>
            </p:cNvPr>
            <p:cNvSpPr/>
            <p:nvPr/>
          </p:nvSpPr>
          <p:spPr>
            <a:xfrm>
              <a:off x="2785055" y="3626731"/>
              <a:ext cx="1398410" cy="21234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38" name="Group 1137">
              <a:extLst>
                <a:ext uri="{FF2B5EF4-FFF2-40B4-BE49-F238E27FC236}">
                  <a16:creationId xmlns:a16="http://schemas.microsoft.com/office/drawing/2014/main" id="{FFF3B49B-31E8-09CC-F028-216F8D7BFBAD}"/>
                </a:ext>
              </a:extLst>
            </p:cNvPr>
            <p:cNvGrpSpPr/>
            <p:nvPr/>
          </p:nvGrpSpPr>
          <p:grpSpPr>
            <a:xfrm>
              <a:off x="4579507" y="4401242"/>
              <a:ext cx="260822" cy="555588"/>
              <a:chOff x="8300445" y="4422630"/>
              <a:chExt cx="827931" cy="1030288"/>
            </a:xfrm>
            <a:solidFill>
              <a:schemeClr val="bg2"/>
            </a:solidFill>
          </p:grpSpPr>
          <p:sp>
            <p:nvSpPr>
              <p:cNvPr id="1355" name="Cube 1354">
                <a:extLst>
                  <a:ext uri="{FF2B5EF4-FFF2-40B4-BE49-F238E27FC236}">
                    <a16:creationId xmlns:a16="http://schemas.microsoft.com/office/drawing/2014/main" id="{FA909143-EFE4-5733-1308-27D1AC3FBC7E}"/>
                  </a:ext>
                </a:extLst>
              </p:cNvPr>
              <p:cNvSpPr/>
              <p:nvPr/>
            </p:nvSpPr>
            <p:spPr>
              <a:xfrm>
                <a:off x="8300445" y="4422630"/>
                <a:ext cx="666348" cy="1030288"/>
              </a:xfrm>
              <a:prstGeom prst="cube">
                <a:avLst>
                  <a:gd name="adj" fmla="val 54774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56" name="Cube 1355">
                <a:extLst>
                  <a:ext uri="{FF2B5EF4-FFF2-40B4-BE49-F238E27FC236}">
                    <a16:creationId xmlns:a16="http://schemas.microsoft.com/office/drawing/2014/main" id="{579F415E-D82B-E7BF-4725-7147A2087D72}"/>
                  </a:ext>
                </a:extLst>
              </p:cNvPr>
              <p:cNvSpPr/>
              <p:nvPr/>
            </p:nvSpPr>
            <p:spPr>
              <a:xfrm>
                <a:off x="8660073" y="4572745"/>
                <a:ext cx="468303" cy="730058"/>
              </a:xfrm>
              <a:prstGeom prst="cube">
                <a:avLst>
                  <a:gd name="adj" fmla="val 54774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139" name="Group 1138">
              <a:extLst>
                <a:ext uri="{FF2B5EF4-FFF2-40B4-BE49-F238E27FC236}">
                  <a16:creationId xmlns:a16="http://schemas.microsoft.com/office/drawing/2014/main" id="{6D388C7F-EF96-2044-3C85-DABDDAA98A30}"/>
                </a:ext>
              </a:extLst>
            </p:cNvPr>
            <p:cNvGrpSpPr/>
            <p:nvPr/>
          </p:nvGrpSpPr>
          <p:grpSpPr>
            <a:xfrm>
              <a:off x="5254279" y="3892244"/>
              <a:ext cx="304542" cy="332293"/>
              <a:chOff x="9550601" y="1483359"/>
              <a:chExt cx="484338" cy="655595"/>
            </a:xfrm>
          </p:grpSpPr>
          <p:pic>
            <p:nvPicPr>
              <p:cNvPr id="1353" name="Picture 1352">
                <a:extLst>
                  <a:ext uri="{FF2B5EF4-FFF2-40B4-BE49-F238E27FC236}">
                    <a16:creationId xmlns:a16="http://schemas.microsoft.com/office/drawing/2014/main" id="{F25FA87A-B091-660A-5942-CCD439CE0C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0026" t="9816" r="38907" b="13451"/>
              <a:stretch/>
            </p:blipFill>
            <p:spPr>
              <a:xfrm>
                <a:off x="9550601" y="1483359"/>
                <a:ext cx="446804" cy="6361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</p:pic>
          <p:pic>
            <p:nvPicPr>
              <p:cNvPr id="1354" name="Picture 1353">
                <a:extLst>
                  <a:ext uri="{FF2B5EF4-FFF2-40B4-BE49-F238E27FC236}">
                    <a16:creationId xmlns:a16="http://schemas.microsoft.com/office/drawing/2014/main" id="{4C811184-3FFC-C754-9D51-72F548B548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0026" t="9816" r="38907" b="13451"/>
              <a:stretch/>
            </p:blipFill>
            <p:spPr>
              <a:xfrm>
                <a:off x="9588135" y="1502760"/>
                <a:ext cx="446804" cy="6361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</p:pic>
        </p:grpSp>
        <p:grpSp>
          <p:nvGrpSpPr>
            <p:cNvPr id="1140" name="Group 1139">
              <a:extLst>
                <a:ext uri="{FF2B5EF4-FFF2-40B4-BE49-F238E27FC236}">
                  <a16:creationId xmlns:a16="http://schemas.microsoft.com/office/drawing/2014/main" id="{EB2F17AD-C647-989E-F879-D65FD2F7BF7B}"/>
                </a:ext>
              </a:extLst>
            </p:cNvPr>
            <p:cNvGrpSpPr/>
            <p:nvPr/>
          </p:nvGrpSpPr>
          <p:grpSpPr>
            <a:xfrm>
              <a:off x="5238792" y="5024172"/>
              <a:ext cx="304542" cy="332293"/>
              <a:chOff x="9505768" y="2243228"/>
              <a:chExt cx="585512" cy="698092"/>
            </a:xfrm>
          </p:grpSpPr>
          <p:pic>
            <p:nvPicPr>
              <p:cNvPr id="1349" name="Picture 1348">
                <a:extLst>
                  <a:ext uri="{FF2B5EF4-FFF2-40B4-BE49-F238E27FC236}">
                    <a16:creationId xmlns:a16="http://schemas.microsoft.com/office/drawing/2014/main" id="{597EC28E-7380-DA31-DBD9-4F11D43B11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3330" t="4905" r="38370" b="10479"/>
              <a:stretch/>
            </p:blipFill>
            <p:spPr>
              <a:xfrm>
                <a:off x="9505768" y="2243228"/>
                <a:ext cx="461478" cy="6207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</p:pic>
          <p:pic>
            <p:nvPicPr>
              <p:cNvPr id="1350" name="Picture 1349">
                <a:extLst>
                  <a:ext uri="{FF2B5EF4-FFF2-40B4-BE49-F238E27FC236}">
                    <a16:creationId xmlns:a16="http://schemas.microsoft.com/office/drawing/2014/main" id="{BF6C4ED0-0B8B-06E2-A1DD-0C0FBC4D6A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3330" t="4905" r="38370" b="10479"/>
              <a:stretch/>
            </p:blipFill>
            <p:spPr>
              <a:xfrm>
                <a:off x="9543264" y="2270955"/>
                <a:ext cx="461478" cy="6207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</p:pic>
          <p:pic>
            <p:nvPicPr>
              <p:cNvPr id="1351" name="Picture 1350">
                <a:extLst>
                  <a:ext uri="{FF2B5EF4-FFF2-40B4-BE49-F238E27FC236}">
                    <a16:creationId xmlns:a16="http://schemas.microsoft.com/office/drawing/2014/main" id="{095A2C6C-FAA2-5D6B-2EA6-7A95283607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3330" t="4905" r="38370" b="10479"/>
              <a:stretch/>
            </p:blipFill>
            <p:spPr>
              <a:xfrm>
                <a:off x="9581680" y="2298929"/>
                <a:ext cx="461478" cy="6207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</p:pic>
          <p:pic>
            <p:nvPicPr>
              <p:cNvPr id="1352" name="Picture 1351">
                <a:extLst>
                  <a:ext uri="{FF2B5EF4-FFF2-40B4-BE49-F238E27FC236}">
                    <a16:creationId xmlns:a16="http://schemas.microsoft.com/office/drawing/2014/main" id="{5EDF6236-4872-46EA-1D09-9A124E5C5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3330" t="4905" r="38370" b="10479"/>
              <a:stretch/>
            </p:blipFill>
            <p:spPr>
              <a:xfrm>
                <a:off x="9629802" y="2320540"/>
                <a:ext cx="461478" cy="6207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</p:pic>
        </p:grp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890E3F07-4831-C5D1-437D-514F4E011EF7}"/>
                </a:ext>
              </a:extLst>
            </p:cNvPr>
            <p:cNvCxnSpPr>
              <a:cxnSpLocks/>
            </p:cNvCxnSpPr>
            <p:nvPr/>
          </p:nvCxnSpPr>
          <p:spPr>
            <a:xfrm>
              <a:off x="4847160" y="4695383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2CF36A9F-9E8C-9E49-ACDE-0CBB8DB8E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7160" y="4074419"/>
              <a:ext cx="0" cy="11883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A923E5F1-A122-BD4A-9F1F-B61ED53AAA46}"/>
                </a:ext>
              </a:extLst>
            </p:cNvPr>
            <p:cNvCxnSpPr>
              <a:cxnSpLocks/>
            </p:cNvCxnSpPr>
            <p:nvPr/>
          </p:nvCxnSpPr>
          <p:spPr>
            <a:xfrm>
              <a:off x="5011698" y="4079008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C8BAA190-EF7C-E181-B019-89B7CD823A52}"/>
                </a:ext>
              </a:extLst>
            </p:cNvPr>
            <p:cNvCxnSpPr>
              <a:cxnSpLocks/>
            </p:cNvCxnSpPr>
            <p:nvPr/>
          </p:nvCxnSpPr>
          <p:spPr>
            <a:xfrm>
              <a:off x="5011698" y="5258310"/>
              <a:ext cx="2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5" name="TextBox 1144">
              <a:extLst>
                <a:ext uri="{FF2B5EF4-FFF2-40B4-BE49-F238E27FC236}">
                  <a16:creationId xmlns:a16="http://schemas.microsoft.com/office/drawing/2014/main" id="{151DC522-FBAE-47DE-FDB3-0498519C8364}"/>
                </a:ext>
              </a:extLst>
            </p:cNvPr>
            <p:cNvSpPr txBox="1"/>
            <p:nvPr/>
          </p:nvSpPr>
          <p:spPr>
            <a:xfrm>
              <a:off x="5288326" y="5510159"/>
              <a:ext cx="238715" cy="134052"/>
            </a:xfrm>
            <a:custGeom>
              <a:avLst/>
              <a:gdLst/>
              <a:ahLst/>
              <a:cxnLst/>
              <a:rect l="l" t="t" r="r" b="b"/>
              <a:pathLst>
                <a:path w="238715" h="134052">
                  <a:moveTo>
                    <a:pt x="197802" y="13167"/>
                  </a:moveTo>
                  <a:cubicBezTo>
                    <a:pt x="190732" y="13167"/>
                    <a:pt x="184723" y="16038"/>
                    <a:pt x="179775" y="21782"/>
                  </a:cubicBezTo>
                  <a:cubicBezTo>
                    <a:pt x="174826" y="27526"/>
                    <a:pt x="172352" y="36054"/>
                    <a:pt x="172352" y="47364"/>
                  </a:cubicBezTo>
                  <a:cubicBezTo>
                    <a:pt x="172352" y="59677"/>
                    <a:pt x="174797" y="68661"/>
                    <a:pt x="179686" y="74316"/>
                  </a:cubicBezTo>
                  <a:cubicBezTo>
                    <a:pt x="184576" y="79972"/>
                    <a:pt x="190703" y="82799"/>
                    <a:pt x="198067" y="82799"/>
                  </a:cubicBezTo>
                  <a:cubicBezTo>
                    <a:pt x="205372" y="82799"/>
                    <a:pt x="211498" y="79986"/>
                    <a:pt x="216447" y="74360"/>
                  </a:cubicBezTo>
                  <a:cubicBezTo>
                    <a:pt x="221396" y="68734"/>
                    <a:pt x="223870" y="59913"/>
                    <a:pt x="223870" y="47895"/>
                  </a:cubicBezTo>
                  <a:cubicBezTo>
                    <a:pt x="223870" y="36407"/>
                    <a:pt x="221322" y="27747"/>
                    <a:pt x="216226" y="21915"/>
                  </a:cubicBezTo>
                  <a:cubicBezTo>
                    <a:pt x="211130" y="16083"/>
                    <a:pt x="204989" y="13167"/>
                    <a:pt x="197802" y="13167"/>
                  </a:cubicBezTo>
                  <a:close/>
                  <a:moveTo>
                    <a:pt x="96031" y="13078"/>
                  </a:moveTo>
                  <a:cubicBezTo>
                    <a:pt x="88726" y="13078"/>
                    <a:pt x="82585" y="15523"/>
                    <a:pt x="77607" y="20413"/>
                  </a:cubicBezTo>
                  <a:cubicBezTo>
                    <a:pt x="72629" y="25302"/>
                    <a:pt x="69875" y="31841"/>
                    <a:pt x="69344" y="40030"/>
                  </a:cubicBezTo>
                  <a:lnTo>
                    <a:pt x="121746" y="40030"/>
                  </a:lnTo>
                  <a:cubicBezTo>
                    <a:pt x="121039" y="32136"/>
                    <a:pt x="119036" y="26215"/>
                    <a:pt x="115737" y="22268"/>
                  </a:cubicBezTo>
                  <a:cubicBezTo>
                    <a:pt x="110671" y="16142"/>
                    <a:pt x="104102" y="13078"/>
                    <a:pt x="96031" y="13078"/>
                  </a:cubicBezTo>
                  <a:close/>
                  <a:moveTo>
                    <a:pt x="196653" y="0"/>
                  </a:moveTo>
                  <a:cubicBezTo>
                    <a:pt x="207728" y="0"/>
                    <a:pt x="216859" y="4477"/>
                    <a:pt x="224047" y="13432"/>
                  </a:cubicBezTo>
                  <a:lnTo>
                    <a:pt x="224047" y="2121"/>
                  </a:lnTo>
                  <a:lnTo>
                    <a:pt x="238715" y="2121"/>
                  </a:lnTo>
                  <a:lnTo>
                    <a:pt x="238715" y="83241"/>
                  </a:lnTo>
                  <a:cubicBezTo>
                    <a:pt x="238715" y="97851"/>
                    <a:pt x="237228" y="108205"/>
                    <a:pt x="234253" y="114302"/>
                  </a:cubicBezTo>
                  <a:cubicBezTo>
                    <a:pt x="231278" y="120400"/>
                    <a:pt x="226565" y="125216"/>
                    <a:pt x="220114" y="128750"/>
                  </a:cubicBezTo>
                  <a:cubicBezTo>
                    <a:pt x="213663" y="132285"/>
                    <a:pt x="205725" y="134052"/>
                    <a:pt x="196299" y="134052"/>
                  </a:cubicBezTo>
                  <a:cubicBezTo>
                    <a:pt x="185106" y="134052"/>
                    <a:pt x="176063" y="131534"/>
                    <a:pt x="169171" y="126497"/>
                  </a:cubicBezTo>
                  <a:cubicBezTo>
                    <a:pt x="162278" y="121460"/>
                    <a:pt x="158950" y="113875"/>
                    <a:pt x="159185" y="103742"/>
                  </a:cubicBezTo>
                  <a:lnTo>
                    <a:pt x="174650" y="106040"/>
                  </a:lnTo>
                  <a:cubicBezTo>
                    <a:pt x="175298" y="110812"/>
                    <a:pt x="177094" y="114287"/>
                    <a:pt x="180040" y="116467"/>
                  </a:cubicBezTo>
                  <a:cubicBezTo>
                    <a:pt x="183987" y="119413"/>
                    <a:pt x="189377" y="120886"/>
                    <a:pt x="196211" y="120886"/>
                  </a:cubicBezTo>
                  <a:cubicBezTo>
                    <a:pt x="203575" y="120886"/>
                    <a:pt x="209260" y="119413"/>
                    <a:pt x="213266" y="116467"/>
                  </a:cubicBezTo>
                  <a:cubicBezTo>
                    <a:pt x="217272" y="113522"/>
                    <a:pt x="219982" y="109398"/>
                    <a:pt x="221396" y="104096"/>
                  </a:cubicBezTo>
                  <a:cubicBezTo>
                    <a:pt x="222220" y="100856"/>
                    <a:pt x="222603" y="94052"/>
                    <a:pt x="222544" y="83683"/>
                  </a:cubicBezTo>
                  <a:cubicBezTo>
                    <a:pt x="215593" y="91872"/>
                    <a:pt x="206933" y="95966"/>
                    <a:pt x="196565" y="95966"/>
                  </a:cubicBezTo>
                  <a:cubicBezTo>
                    <a:pt x="183663" y="95966"/>
                    <a:pt x="173678" y="91312"/>
                    <a:pt x="166608" y="82004"/>
                  </a:cubicBezTo>
                  <a:cubicBezTo>
                    <a:pt x="159539" y="72696"/>
                    <a:pt x="156004" y="61533"/>
                    <a:pt x="156004" y="48513"/>
                  </a:cubicBezTo>
                  <a:cubicBezTo>
                    <a:pt x="156004" y="39559"/>
                    <a:pt x="157624" y="31296"/>
                    <a:pt x="160864" y="23726"/>
                  </a:cubicBezTo>
                  <a:cubicBezTo>
                    <a:pt x="164105" y="16156"/>
                    <a:pt x="168803" y="10309"/>
                    <a:pt x="174959" y="6186"/>
                  </a:cubicBezTo>
                  <a:cubicBezTo>
                    <a:pt x="181115" y="2062"/>
                    <a:pt x="188346" y="0"/>
                    <a:pt x="196653" y="0"/>
                  </a:cubicBezTo>
                  <a:close/>
                  <a:moveTo>
                    <a:pt x="95854" y="0"/>
                  </a:moveTo>
                  <a:cubicBezTo>
                    <a:pt x="108402" y="0"/>
                    <a:pt x="118653" y="4271"/>
                    <a:pt x="126606" y="12813"/>
                  </a:cubicBezTo>
                  <a:cubicBezTo>
                    <a:pt x="134559" y="21355"/>
                    <a:pt x="138535" y="33373"/>
                    <a:pt x="138535" y="48867"/>
                  </a:cubicBezTo>
                  <a:cubicBezTo>
                    <a:pt x="138535" y="49809"/>
                    <a:pt x="138506" y="51223"/>
                    <a:pt x="138447" y="53108"/>
                  </a:cubicBezTo>
                  <a:lnTo>
                    <a:pt x="68461" y="53108"/>
                  </a:lnTo>
                  <a:cubicBezTo>
                    <a:pt x="69050" y="63418"/>
                    <a:pt x="71966" y="71312"/>
                    <a:pt x="77209" y="76791"/>
                  </a:cubicBezTo>
                  <a:cubicBezTo>
                    <a:pt x="82452" y="82269"/>
                    <a:pt x="88991" y="85009"/>
                    <a:pt x="96826" y="85009"/>
                  </a:cubicBezTo>
                  <a:cubicBezTo>
                    <a:pt x="102659" y="85009"/>
                    <a:pt x="107637" y="83477"/>
                    <a:pt x="111760" y="80414"/>
                  </a:cubicBezTo>
                  <a:cubicBezTo>
                    <a:pt x="115884" y="77350"/>
                    <a:pt x="119154" y="72461"/>
                    <a:pt x="121569" y="65745"/>
                  </a:cubicBezTo>
                  <a:lnTo>
                    <a:pt x="138005" y="67777"/>
                  </a:lnTo>
                  <a:cubicBezTo>
                    <a:pt x="135413" y="77380"/>
                    <a:pt x="130612" y="84832"/>
                    <a:pt x="123602" y="90134"/>
                  </a:cubicBezTo>
                  <a:cubicBezTo>
                    <a:pt x="116591" y="95436"/>
                    <a:pt x="107637" y="98087"/>
                    <a:pt x="96738" y="98087"/>
                  </a:cubicBezTo>
                  <a:cubicBezTo>
                    <a:pt x="83012" y="98087"/>
                    <a:pt x="72128" y="93860"/>
                    <a:pt x="64087" y="85406"/>
                  </a:cubicBezTo>
                  <a:cubicBezTo>
                    <a:pt x="56045" y="76953"/>
                    <a:pt x="52025" y="65097"/>
                    <a:pt x="52025" y="49839"/>
                  </a:cubicBezTo>
                  <a:cubicBezTo>
                    <a:pt x="52025" y="34051"/>
                    <a:pt x="56089" y="21797"/>
                    <a:pt x="64219" y="13078"/>
                  </a:cubicBezTo>
                  <a:cubicBezTo>
                    <a:pt x="72349" y="4359"/>
                    <a:pt x="82894" y="0"/>
                    <a:pt x="95854" y="0"/>
                  </a:cubicBezTo>
                  <a:close/>
                  <a:moveTo>
                    <a:pt x="34640" y="0"/>
                  </a:moveTo>
                  <a:cubicBezTo>
                    <a:pt x="40000" y="0"/>
                    <a:pt x="45450" y="1708"/>
                    <a:pt x="50987" y="5125"/>
                  </a:cubicBezTo>
                  <a:lnTo>
                    <a:pt x="45509" y="19882"/>
                  </a:lnTo>
                  <a:cubicBezTo>
                    <a:pt x="41620" y="17585"/>
                    <a:pt x="37732" y="16436"/>
                    <a:pt x="33844" y="16436"/>
                  </a:cubicBezTo>
                  <a:cubicBezTo>
                    <a:pt x="30368" y="16436"/>
                    <a:pt x="27246" y="17482"/>
                    <a:pt x="24477" y="19573"/>
                  </a:cubicBezTo>
                  <a:cubicBezTo>
                    <a:pt x="21709" y="21664"/>
                    <a:pt x="19735" y="24566"/>
                    <a:pt x="18557" y="28277"/>
                  </a:cubicBezTo>
                  <a:cubicBezTo>
                    <a:pt x="16789" y="33933"/>
                    <a:pt x="15906" y="40118"/>
                    <a:pt x="15906" y="46834"/>
                  </a:cubicBezTo>
                  <a:lnTo>
                    <a:pt x="15906" y="95966"/>
                  </a:lnTo>
                  <a:lnTo>
                    <a:pt x="0" y="95966"/>
                  </a:lnTo>
                  <a:lnTo>
                    <a:pt x="0" y="2121"/>
                  </a:lnTo>
                  <a:lnTo>
                    <a:pt x="14315" y="2121"/>
                  </a:lnTo>
                  <a:lnTo>
                    <a:pt x="14315" y="16348"/>
                  </a:lnTo>
                  <a:cubicBezTo>
                    <a:pt x="17968" y="9691"/>
                    <a:pt x="21340" y="5302"/>
                    <a:pt x="24433" y="3181"/>
                  </a:cubicBezTo>
                  <a:cubicBezTo>
                    <a:pt x="27526" y="1060"/>
                    <a:pt x="30928" y="0"/>
                    <a:pt x="346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6" name="TextBox 1145">
              <a:extLst>
                <a:ext uri="{FF2B5EF4-FFF2-40B4-BE49-F238E27FC236}">
                  <a16:creationId xmlns:a16="http://schemas.microsoft.com/office/drawing/2014/main" id="{E39EB278-A52D-7525-85B6-E9AF13A3F5D5}"/>
                </a:ext>
              </a:extLst>
            </p:cNvPr>
            <p:cNvSpPr txBox="1"/>
            <p:nvPr/>
          </p:nvSpPr>
          <p:spPr>
            <a:xfrm>
              <a:off x="5296656" y="4333541"/>
              <a:ext cx="209788" cy="131666"/>
            </a:xfrm>
            <a:custGeom>
              <a:avLst/>
              <a:gdLst/>
              <a:ahLst/>
              <a:cxnLst/>
              <a:rect l="l" t="t" r="r" b="b"/>
              <a:pathLst>
                <a:path w="209788" h="131666">
                  <a:moveTo>
                    <a:pt x="169051" y="33579"/>
                  </a:moveTo>
                  <a:cubicBezTo>
                    <a:pt x="176414" y="33579"/>
                    <a:pt x="182880" y="34639"/>
                    <a:pt x="188447" y="36760"/>
                  </a:cubicBezTo>
                  <a:cubicBezTo>
                    <a:pt x="194014" y="38881"/>
                    <a:pt x="198123" y="41753"/>
                    <a:pt x="200774" y="45376"/>
                  </a:cubicBezTo>
                  <a:cubicBezTo>
                    <a:pt x="203425" y="48999"/>
                    <a:pt x="205251" y="53844"/>
                    <a:pt x="206253" y="59912"/>
                  </a:cubicBezTo>
                  <a:lnTo>
                    <a:pt x="190700" y="62033"/>
                  </a:lnTo>
                  <a:cubicBezTo>
                    <a:pt x="189993" y="57202"/>
                    <a:pt x="187946" y="53432"/>
                    <a:pt x="184559" y="50722"/>
                  </a:cubicBezTo>
                  <a:cubicBezTo>
                    <a:pt x="181171" y="48012"/>
                    <a:pt x="176385" y="46657"/>
                    <a:pt x="170199" y="46657"/>
                  </a:cubicBezTo>
                  <a:cubicBezTo>
                    <a:pt x="162894" y="46657"/>
                    <a:pt x="157681" y="47865"/>
                    <a:pt x="154558" y="50280"/>
                  </a:cubicBezTo>
                  <a:cubicBezTo>
                    <a:pt x="151436" y="52696"/>
                    <a:pt x="149875" y="55523"/>
                    <a:pt x="149875" y="58763"/>
                  </a:cubicBezTo>
                  <a:cubicBezTo>
                    <a:pt x="149875" y="60825"/>
                    <a:pt x="150523" y="62681"/>
                    <a:pt x="151819" y="64331"/>
                  </a:cubicBezTo>
                  <a:cubicBezTo>
                    <a:pt x="153115" y="66039"/>
                    <a:pt x="155147" y="67453"/>
                    <a:pt x="157916" y="68572"/>
                  </a:cubicBezTo>
                  <a:cubicBezTo>
                    <a:pt x="159507" y="69161"/>
                    <a:pt x="164190" y="70516"/>
                    <a:pt x="171967" y="72637"/>
                  </a:cubicBezTo>
                  <a:cubicBezTo>
                    <a:pt x="183219" y="75641"/>
                    <a:pt x="191069" y="78101"/>
                    <a:pt x="195516" y="80016"/>
                  </a:cubicBezTo>
                  <a:cubicBezTo>
                    <a:pt x="199964" y="81930"/>
                    <a:pt x="203455" y="84714"/>
                    <a:pt x="205988" y="88366"/>
                  </a:cubicBezTo>
                  <a:cubicBezTo>
                    <a:pt x="208521" y="92019"/>
                    <a:pt x="209788" y="96555"/>
                    <a:pt x="209788" y="101975"/>
                  </a:cubicBezTo>
                  <a:cubicBezTo>
                    <a:pt x="209788" y="107277"/>
                    <a:pt x="208241" y="112269"/>
                    <a:pt x="205148" y="116953"/>
                  </a:cubicBezTo>
                  <a:cubicBezTo>
                    <a:pt x="202055" y="121636"/>
                    <a:pt x="197593" y="125259"/>
                    <a:pt x="191761" y="127822"/>
                  </a:cubicBezTo>
                  <a:cubicBezTo>
                    <a:pt x="185929" y="130385"/>
                    <a:pt x="179330" y="131666"/>
                    <a:pt x="171967" y="131666"/>
                  </a:cubicBezTo>
                  <a:cubicBezTo>
                    <a:pt x="159772" y="131666"/>
                    <a:pt x="150479" y="129133"/>
                    <a:pt x="144087" y="124066"/>
                  </a:cubicBezTo>
                  <a:cubicBezTo>
                    <a:pt x="137695" y="119000"/>
                    <a:pt x="133615" y="111489"/>
                    <a:pt x="131848" y="101533"/>
                  </a:cubicBezTo>
                  <a:lnTo>
                    <a:pt x="147577" y="99059"/>
                  </a:lnTo>
                  <a:cubicBezTo>
                    <a:pt x="148461" y="105362"/>
                    <a:pt x="150921" y="110193"/>
                    <a:pt x="154956" y="113551"/>
                  </a:cubicBezTo>
                  <a:cubicBezTo>
                    <a:pt x="158991" y="116909"/>
                    <a:pt x="164632" y="118588"/>
                    <a:pt x="171878" y="118588"/>
                  </a:cubicBezTo>
                  <a:cubicBezTo>
                    <a:pt x="179183" y="118588"/>
                    <a:pt x="184603" y="117100"/>
                    <a:pt x="188138" y="114125"/>
                  </a:cubicBezTo>
                  <a:cubicBezTo>
                    <a:pt x="191672" y="111150"/>
                    <a:pt x="193440" y="107660"/>
                    <a:pt x="193440" y="103654"/>
                  </a:cubicBezTo>
                  <a:cubicBezTo>
                    <a:pt x="193440" y="100060"/>
                    <a:pt x="191879" y="97232"/>
                    <a:pt x="188756" y="95170"/>
                  </a:cubicBezTo>
                  <a:cubicBezTo>
                    <a:pt x="186577" y="93757"/>
                    <a:pt x="181157" y="91960"/>
                    <a:pt x="172497" y="89780"/>
                  </a:cubicBezTo>
                  <a:cubicBezTo>
                    <a:pt x="160832" y="86835"/>
                    <a:pt x="152747" y="84287"/>
                    <a:pt x="148240" y="82136"/>
                  </a:cubicBezTo>
                  <a:cubicBezTo>
                    <a:pt x="143733" y="79986"/>
                    <a:pt x="140317" y="77011"/>
                    <a:pt x="137990" y="73211"/>
                  </a:cubicBezTo>
                  <a:cubicBezTo>
                    <a:pt x="135663" y="69412"/>
                    <a:pt x="134499" y="65214"/>
                    <a:pt x="134499" y="60619"/>
                  </a:cubicBezTo>
                  <a:cubicBezTo>
                    <a:pt x="134499" y="56436"/>
                    <a:pt x="135456" y="52563"/>
                    <a:pt x="137371" y="48999"/>
                  </a:cubicBezTo>
                  <a:cubicBezTo>
                    <a:pt x="139286" y="45435"/>
                    <a:pt x="141892" y="42474"/>
                    <a:pt x="145191" y="40118"/>
                  </a:cubicBezTo>
                  <a:cubicBezTo>
                    <a:pt x="147666" y="38292"/>
                    <a:pt x="151038" y="36745"/>
                    <a:pt x="155309" y="35479"/>
                  </a:cubicBezTo>
                  <a:cubicBezTo>
                    <a:pt x="159581" y="34212"/>
                    <a:pt x="164161" y="33579"/>
                    <a:pt x="169051" y="33579"/>
                  </a:cubicBezTo>
                  <a:close/>
                  <a:moveTo>
                    <a:pt x="42770" y="33579"/>
                  </a:moveTo>
                  <a:cubicBezTo>
                    <a:pt x="52961" y="33579"/>
                    <a:pt x="61297" y="36156"/>
                    <a:pt x="67778" y="41311"/>
                  </a:cubicBezTo>
                  <a:cubicBezTo>
                    <a:pt x="74258" y="46466"/>
                    <a:pt x="78411" y="53785"/>
                    <a:pt x="80237" y="63270"/>
                  </a:cubicBezTo>
                  <a:lnTo>
                    <a:pt x="64773" y="65656"/>
                  </a:lnTo>
                  <a:cubicBezTo>
                    <a:pt x="63300" y="59353"/>
                    <a:pt x="60694" y="54610"/>
                    <a:pt x="56953" y="51429"/>
                  </a:cubicBezTo>
                  <a:cubicBezTo>
                    <a:pt x="53212" y="48248"/>
                    <a:pt x="48690" y="46657"/>
                    <a:pt x="43388" y="46657"/>
                  </a:cubicBezTo>
                  <a:cubicBezTo>
                    <a:pt x="35376" y="46657"/>
                    <a:pt x="28867" y="49529"/>
                    <a:pt x="23859" y="55273"/>
                  </a:cubicBezTo>
                  <a:cubicBezTo>
                    <a:pt x="18852" y="61017"/>
                    <a:pt x="16348" y="70104"/>
                    <a:pt x="16348" y="82534"/>
                  </a:cubicBezTo>
                  <a:cubicBezTo>
                    <a:pt x="16348" y="95141"/>
                    <a:pt x="18764" y="104302"/>
                    <a:pt x="23594" y="110016"/>
                  </a:cubicBezTo>
                  <a:cubicBezTo>
                    <a:pt x="28425" y="115730"/>
                    <a:pt x="34728" y="118588"/>
                    <a:pt x="42505" y="118588"/>
                  </a:cubicBezTo>
                  <a:cubicBezTo>
                    <a:pt x="48749" y="118588"/>
                    <a:pt x="53963" y="116673"/>
                    <a:pt x="58146" y="112844"/>
                  </a:cubicBezTo>
                  <a:cubicBezTo>
                    <a:pt x="62328" y="109015"/>
                    <a:pt x="64979" y="103123"/>
                    <a:pt x="66099" y="95170"/>
                  </a:cubicBezTo>
                  <a:lnTo>
                    <a:pt x="81740" y="97203"/>
                  </a:lnTo>
                  <a:cubicBezTo>
                    <a:pt x="80031" y="107984"/>
                    <a:pt x="75657" y="116423"/>
                    <a:pt x="68617" y="122520"/>
                  </a:cubicBezTo>
                  <a:cubicBezTo>
                    <a:pt x="61577" y="128617"/>
                    <a:pt x="52932" y="131666"/>
                    <a:pt x="42681" y="131666"/>
                  </a:cubicBezTo>
                  <a:cubicBezTo>
                    <a:pt x="29839" y="131666"/>
                    <a:pt x="19515" y="127469"/>
                    <a:pt x="11709" y="119074"/>
                  </a:cubicBezTo>
                  <a:cubicBezTo>
                    <a:pt x="3903" y="110679"/>
                    <a:pt x="0" y="98646"/>
                    <a:pt x="0" y="82976"/>
                  </a:cubicBezTo>
                  <a:cubicBezTo>
                    <a:pt x="0" y="72843"/>
                    <a:pt x="1679" y="63977"/>
                    <a:pt x="5037" y="56378"/>
                  </a:cubicBezTo>
                  <a:cubicBezTo>
                    <a:pt x="8395" y="48778"/>
                    <a:pt x="13506" y="43078"/>
                    <a:pt x="20369" y="39279"/>
                  </a:cubicBezTo>
                  <a:cubicBezTo>
                    <a:pt x="27232" y="35479"/>
                    <a:pt x="34699" y="33579"/>
                    <a:pt x="42770" y="33579"/>
                  </a:cubicBezTo>
                  <a:close/>
                  <a:moveTo>
                    <a:pt x="99757" y="0"/>
                  </a:moveTo>
                  <a:lnTo>
                    <a:pt x="115663" y="0"/>
                  </a:lnTo>
                  <a:lnTo>
                    <a:pt x="115663" y="129545"/>
                  </a:lnTo>
                  <a:lnTo>
                    <a:pt x="99757" y="12954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47" name="Picture 1146">
              <a:extLst>
                <a:ext uri="{FF2B5EF4-FFF2-40B4-BE49-F238E27FC236}">
                  <a16:creationId xmlns:a16="http://schemas.microsoft.com/office/drawing/2014/main" id="{7D076E29-18CC-9E0E-A218-FF672BAB668D}"/>
                </a:ext>
              </a:extLst>
            </p:cNvPr>
            <p:cNvPicPr/>
            <p:nvPr/>
          </p:nvPicPr>
          <p:blipFill>
            <a:blip r:embed="rId7"/>
            <a:srcRect l="33102" t="4843" r="37458" b="4"/>
            <a:stretch/>
          </p:blipFill>
          <p:spPr>
            <a:xfrm>
              <a:off x="5955158" y="3626622"/>
              <a:ext cx="693627" cy="909257"/>
            </a:xfrm>
            <a:prstGeom prst="rect">
              <a:avLst/>
            </a:prstGeom>
            <a:ln w="19050">
              <a:solidFill>
                <a:srgbClr val="0000FF"/>
              </a:solidFill>
            </a:ln>
          </p:spPr>
        </p:pic>
        <p:pic>
          <p:nvPicPr>
            <p:cNvPr id="1148" name="Picture 1147">
              <a:extLst>
                <a:ext uri="{FF2B5EF4-FFF2-40B4-BE49-F238E27FC236}">
                  <a16:creationId xmlns:a16="http://schemas.microsoft.com/office/drawing/2014/main" id="{0C9C8B76-B5A2-2603-A95D-7ACB0371363A}"/>
                </a:ext>
              </a:extLst>
            </p:cNvPr>
            <p:cNvPicPr/>
            <p:nvPr/>
          </p:nvPicPr>
          <p:blipFill>
            <a:blip r:embed="rId8"/>
            <a:srcRect l="33775" t="6456" r="39548" b="1616"/>
            <a:stretch/>
          </p:blipFill>
          <p:spPr>
            <a:xfrm>
              <a:off x="5973593" y="4831726"/>
              <a:ext cx="693351" cy="905486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cxnSp>
          <p:nvCxnSpPr>
            <p:cNvPr id="1149" name="Straight Arrow Connector 1148">
              <a:extLst>
                <a:ext uri="{FF2B5EF4-FFF2-40B4-BE49-F238E27FC236}">
                  <a16:creationId xmlns:a16="http://schemas.microsoft.com/office/drawing/2014/main" id="{1A363AFD-2DAA-B4ED-AFB9-2BBDFD6DCF44}"/>
                </a:ext>
              </a:extLst>
            </p:cNvPr>
            <p:cNvCxnSpPr>
              <a:cxnSpLocks/>
            </p:cNvCxnSpPr>
            <p:nvPr/>
          </p:nvCxnSpPr>
          <p:spPr>
            <a:xfrm>
              <a:off x="5658854" y="4710095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Arrow Connector 1149">
              <a:extLst>
                <a:ext uri="{FF2B5EF4-FFF2-40B4-BE49-F238E27FC236}">
                  <a16:creationId xmlns:a16="http://schemas.microsoft.com/office/drawing/2014/main" id="{821DDE4E-95E0-B1F9-A389-4F6DE2CE47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360" y="6408659"/>
              <a:ext cx="687603" cy="18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Arrow Connector 1150">
              <a:extLst>
                <a:ext uri="{FF2B5EF4-FFF2-40B4-BE49-F238E27FC236}">
                  <a16:creationId xmlns:a16="http://schemas.microsoft.com/office/drawing/2014/main" id="{1DBC1F3E-2069-D172-DE2B-503376F907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902" y="6408659"/>
              <a:ext cx="687603" cy="1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3F8E2B0D-091D-DEE3-F1F1-9B67C27458A6}"/>
                </a:ext>
              </a:extLst>
            </p:cNvPr>
            <p:cNvSpPr/>
            <p:nvPr/>
          </p:nvSpPr>
          <p:spPr>
            <a:xfrm>
              <a:off x="488185" y="5876950"/>
              <a:ext cx="812082" cy="232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3" name="TextBox 1152">
              <a:extLst>
                <a:ext uri="{FF2B5EF4-FFF2-40B4-BE49-F238E27FC236}">
                  <a16:creationId xmlns:a16="http://schemas.microsoft.com/office/drawing/2014/main" id="{B52BD262-E3E6-344F-8AA1-6BC8E1B8B1A2}"/>
                </a:ext>
              </a:extLst>
            </p:cNvPr>
            <p:cNvSpPr txBox="1"/>
            <p:nvPr/>
          </p:nvSpPr>
          <p:spPr>
            <a:xfrm>
              <a:off x="523888" y="5934689"/>
              <a:ext cx="757312" cy="112812"/>
            </a:xfrm>
            <a:custGeom>
              <a:avLst/>
              <a:gdLst/>
              <a:ahLst/>
              <a:cxnLst/>
              <a:rect l="l" t="t" r="r" b="b"/>
              <a:pathLst>
                <a:path w="757312" h="112812">
                  <a:moveTo>
                    <a:pt x="723454" y="41225"/>
                  </a:moveTo>
                  <a:cubicBezTo>
                    <a:pt x="717501" y="41225"/>
                    <a:pt x="712528" y="43656"/>
                    <a:pt x="708534" y="48518"/>
                  </a:cubicBezTo>
                  <a:cubicBezTo>
                    <a:pt x="704540" y="53380"/>
                    <a:pt x="702544" y="61044"/>
                    <a:pt x="702544" y="71512"/>
                  </a:cubicBezTo>
                  <a:cubicBezTo>
                    <a:pt x="702544" y="81632"/>
                    <a:pt x="704677" y="89198"/>
                    <a:pt x="708943" y="94208"/>
                  </a:cubicBezTo>
                  <a:cubicBezTo>
                    <a:pt x="713210" y="99219"/>
                    <a:pt x="718245" y="101724"/>
                    <a:pt x="724049" y="101724"/>
                  </a:cubicBezTo>
                  <a:cubicBezTo>
                    <a:pt x="729903" y="101724"/>
                    <a:pt x="734877" y="99330"/>
                    <a:pt x="738969" y="94543"/>
                  </a:cubicBezTo>
                  <a:cubicBezTo>
                    <a:pt x="743062" y="89756"/>
                    <a:pt x="745109" y="82451"/>
                    <a:pt x="745109" y="72628"/>
                  </a:cubicBezTo>
                  <a:cubicBezTo>
                    <a:pt x="745109" y="61813"/>
                    <a:pt x="743025" y="53876"/>
                    <a:pt x="738858" y="48816"/>
                  </a:cubicBezTo>
                  <a:cubicBezTo>
                    <a:pt x="734691" y="43755"/>
                    <a:pt x="729556" y="41225"/>
                    <a:pt x="723454" y="41225"/>
                  </a:cubicBezTo>
                  <a:close/>
                  <a:moveTo>
                    <a:pt x="563761" y="41225"/>
                  </a:moveTo>
                  <a:cubicBezTo>
                    <a:pt x="557064" y="41225"/>
                    <a:pt x="551508" y="43731"/>
                    <a:pt x="547093" y="48741"/>
                  </a:cubicBezTo>
                  <a:cubicBezTo>
                    <a:pt x="542677" y="53752"/>
                    <a:pt x="540470" y="61317"/>
                    <a:pt x="540470" y="71437"/>
                  </a:cubicBezTo>
                  <a:cubicBezTo>
                    <a:pt x="540470" y="81558"/>
                    <a:pt x="542677" y="89136"/>
                    <a:pt x="547093" y="94171"/>
                  </a:cubicBezTo>
                  <a:cubicBezTo>
                    <a:pt x="551508" y="99206"/>
                    <a:pt x="557064" y="101724"/>
                    <a:pt x="563761" y="101724"/>
                  </a:cubicBezTo>
                  <a:cubicBezTo>
                    <a:pt x="570409" y="101724"/>
                    <a:pt x="575941" y="99194"/>
                    <a:pt x="580356" y="94134"/>
                  </a:cubicBezTo>
                  <a:cubicBezTo>
                    <a:pt x="584771" y="89074"/>
                    <a:pt x="586979" y="81359"/>
                    <a:pt x="586979" y="70991"/>
                  </a:cubicBezTo>
                  <a:cubicBezTo>
                    <a:pt x="586979" y="61218"/>
                    <a:pt x="584759" y="53814"/>
                    <a:pt x="580319" y="48778"/>
                  </a:cubicBezTo>
                  <a:cubicBezTo>
                    <a:pt x="575879" y="43743"/>
                    <a:pt x="570359" y="41225"/>
                    <a:pt x="563761" y="41225"/>
                  </a:cubicBezTo>
                  <a:close/>
                  <a:moveTo>
                    <a:pt x="135136" y="41225"/>
                  </a:moveTo>
                  <a:cubicBezTo>
                    <a:pt x="128439" y="41225"/>
                    <a:pt x="122883" y="43731"/>
                    <a:pt x="118468" y="48741"/>
                  </a:cubicBezTo>
                  <a:cubicBezTo>
                    <a:pt x="114052" y="53752"/>
                    <a:pt x="111845" y="61317"/>
                    <a:pt x="111845" y="71437"/>
                  </a:cubicBezTo>
                  <a:cubicBezTo>
                    <a:pt x="111845" y="81558"/>
                    <a:pt x="114052" y="89136"/>
                    <a:pt x="118468" y="94171"/>
                  </a:cubicBezTo>
                  <a:cubicBezTo>
                    <a:pt x="122883" y="99206"/>
                    <a:pt x="128439" y="101724"/>
                    <a:pt x="135136" y="101724"/>
                  </a:cubicBezTo>
                  <a:cubicBezTo>
                    <a:pt x="141784" y="101724"/>
                    <a:pt x="147316" y="99194"/>
                    <a:pt x="151731" y="94134"/>
                  </a:cubicBezTo>
                  <a:cubicBezTo>
                    <a:pt x="156146" y="89074"/>
                    <a:pt x="158354" y="81359"/>
                    <a:pt x="158354" y="70991"/>
                  </a:cubicBezTo>
                  <a:cubicBezTo>
                    <a:pt x="158354" y="61218"/>
                    <a:pt x="156134" y="53814"/>
                    <a:pt x="151694" y="48778"/>
                  </a:cubicBezTo>
                  <a:cubicBezTo>
                    <a:pt x="147253" y="43743"/>
                    <a:pt x="141734" y="41225"/>
                    <a:pt x="135136" y="41225"/>
                  </a:cubicBezTo>
                  <a:close/>
                  <a:moveTo>
                    <a:pt x="617116" y="31924"/>
                  </a:moveTo>
                  <a:lnTo>
                    <a:pt x="630511" y="31924"/>
                  </a:lnTo>
                  <a:lnTo>
                    <a:pt x="630511" y="75753"/>
                  </a:lnTo>
                  <a:cubicBezTo>
                    <a:pt x="630511" y="82748"/>
                    <a:pt x="630784" y="87461"/>
                    <a:pt x="631329" y="89892"/>
                  </a:cubicBezTo>
                  <a:cubicBezTo>
                    <a:pt x="632173" y="93414"/>
                    <a:pt x="633959" y="96180"/>
                    <a:pt x="636687" y="98189"/>
                  </a:cubicBezTo>
                  <a:cubicBezTo>
                    <a:pt x="639416" y="100198"/>
                    <a:pt x="642789" y="101203"/>
                    <a:pt x="646807" y="101203"/>
                  </a:cubicBezTo>
                  <a:cubicBezTo>
                    <a:pt x="650826" y="101203"/>
                    <a:pt x="654596" y="100174"/>
                    <a:pt x="658118" y="98115"/>
                  </a:cubicBezTo>
                  <a:cubicBezTo>
                    <a:pt x="661641" y="96056"/>
                    <a:pt x="664134" y="93253"/>
                    <a:pt x="665597" y="89706"/>
                  </a:cubicBezTo>
                  <a:cubicBezTo>
                    <a:pt x="667061" y="86159"/>
                    <a:pt x="667792" y="81012"/>
                    <a:pt x="667792" y="74265"/>
                  </a:cubicBezTo>
                  <a:lnTo>
                    <a:pt x="667792" y="31924"/>
                  </a:lnTo>
                  <a:lnTo>
                    <a:pt x="681187" y="31924"/>
                  </a:lnTo>
                  <a:lnTo>
                    <a:pt x="681187" y="110951"/>
                  </a:lnTo>
                  <a:lnTo>
                    <a:pt x="669206" y="110951"/>
                  </a:lnTo>
                  <a:lnTo>
                    <a:pt x="669206" y="99343"/>
                  </a:lnTo>
                  <a:cubicBezTo>
                    <a:pt x="663055" y="108272"/>
                    <a:pt x="654695" y="112737"/>
                    <a:pt x="644129" y="112737"/>
                  </a:cubicBezTo>
                  <a:cubicBezTo>
                    <a:pt x="639465" y="112737"/>
                    <a:pt x="635112" y="111844"/>
                    <a:pt x="631069" y="110058"/>
                  </a:cubicBezTo>
                  <a:cubicBezTo>
                    <a:pt x="627026" y="108272"/>
                    <a:pt x="624024" y="106028"/>
                    <a:pt x="622065" y="103324"/>
                  </a:cubicBezTo>
                  <a:cubicBezTo>
                    <a:pt x="620105" y="100620"/>
                    <a:pt x="618729" y="97309"/>
                    <a:pt x="617935" y="93390"/>
                  </a:cubicBezTo>
                  <a:cubicBezTo>
                    <a:pt x="617389" y="90760"/>
                    <a:pt x="617116" y="86593"/>
                    <a:pt x="617116" y="80888"/>
                  </a:cubicBezTo>
                  <a:close/>
                  <a:moveTo>
                    <a:pt x="188863" y="31924"/>
                  </a:moveTo>
                  <a:lnTo>
                    <a:pt x="202258" y="31924"/>
                  </a:lnTo>
                  <a:lnTo>
                    <a:pt x="202258" y="110951"/>
                  </a:lnTo>
                  <a:lnTo>
                    <a:pt x="188863" y="110951"/>
                  </a:lnTo>
                  <a:close/>
                  <a:moveTo>
                    <a:pt x="563761" y="30138"/>
                  </a:moveTo>
                  <a:cubicBezTo>
                    <a:pt x="574626" y="30138"/>
                    <a:pt x="583506" y="33697"/>
                    <a:pt x="590402" y="40816"/>
                  </a:cubicBezTo>
                  <a:cubicBezTo>
                    <a:pt x="597297" y="47935"/>
                    <a:pt x="600745" y="57770"/>
                    <a:pt x="600745" y="70321"/>
                  </a:cubicBezTo>
                  <a:cubicBezTo>
                    <a:pt x="600745" y="80491"/>
                    <a:pt x="599220" y="88491"/>
                    <a:pt x="596169" y="94320"/>
                  </a:cubicBezTo>
                  <a:cubicBezTo>
                    <a:pt x="593118" y="100149"/>
                    <a:pt x="588678" y="104676"/>
                    <a:pt x="582849" y="107900"/>
                  </a:cubicBezTo>
                  <a:cubicBezTo>
                    <a:pt x="577020" y="111125"/>
                    <a:pt x="570657" y="112737"/>
                    <a:pt x="563761" y="112737"/>
                  </a:cubicBezTo>
                  <a:cubicBezTo>
                    <a:pt x="552699" y="112737"/>
                    <a:pt x="543756" y="109190"/>
                    <a:pt x="536935" y="102096"/>
                  </a:cubicBezTo>
                  <a:cubicBezTo>
                    <a:pt x="530114" y="95002"/>
                    <a:pt x="526703" y="84782"/>
                    <a:pt x="526703" y="71437"/>
                  </a:cubicBezTo>
                  <a:cubicBezTo>
                    <a:pt x="526703" y="56803"/>
                    <a:pt x="530771" y="45963"/>
                    <a:pt x="538907" y="38918"/>
                  </a:cubicBezTo>
                  <a:cubicBezTo>
                    <a:pt x="545704" y="33065"/>
                    <a:pt x="553988" y="30138"/>
                    <a:pt x="563761" y="30138"/>
                  </a:cubicBezTo>
                  <a:close/>
                  <a:moveTo>
                    <a:pt x="264096" y="30138"/>
                  </a:moveTo>
                  <a:cubicBezTo>
                    <a:pt x="268858" y="30138"/>
                    <a:pt x="273237" y="30993"/>
                    <a:pt x="277230" y="32705"/>
                  </a:cubicBezTo>
                  <a:cubicBezTo>
                    <a:pt x="281224" y="34416"/>
                    <a:pt x="284213" y="36661"/>
                    <a:pt x="286197" y="39439"/>
                  </a:cubicBezTo>
                  <a:cubicBezTo>
                    <a:pt x="288181" y="42217"/>
                    <a:pt x="289570" y="45516"/>
                    <a:pt x="290364" y="49336"/>
                  </a:cubicBezTo>
                  <a:cubicBezTo>
                    <a:pt x="290860" y="51817"/>
                    <a:pt x="291108" y="56158"/>
                    <a:pt x="291108" y="62359"/>
                  </a:cubicBezTo>
                  <a:lnTo>
                    <a:pt x="291108" y="110951"/>
                  </a:lnTo>
                  <a:lnTo>
                    <a:pt x="277714" y="110951"/>
                  </a:lnTo>
                  <a:lnTo>
                    <a:pt x="277714" y="62880"/>
                  </a:lnTo>
                  <a:cubicBezTo>
                    <a:pt x="277714" y="57423"/>
                    <a:pt x="277193" y="53342"/>
                    <a:pt x="276151" y="50639"/>
                  </a:cubicBezTo>
                  <a:cubicBezTo>
                    <a:pt x="275109" y="47935"/>
                    <a:pt x="273261" y="45777"/>
                    <a:pt x="270607" y="44165"/>
                  </a:cubicBezTo>
                  <a:cubicBezTo>
                    <a:pt x="267953" y="42552"/>
                    <a:pt x="264840" y="41746"/>
                    <a:pt x="261268" y="41746"/>
                  </a:cubicBezTo>
                  <a:cubicBezTo>
                    <a:pt x="255563" y="41746"/>
                    <a:pt x="250639" y="43557"/>
                    <a:pt x="246497" y="47178"/>
                  </a:cubicBezTo>
                  <a:cubicBezTo>
                    <a:pt x="242355" y="50800"/>
                    <a:pt x="240283" y="57671"/>
                    <a:pt x="240283" y="67791"/>
                  </a:cubicBezTo>
                  <a:lnTo>
                    <a:pt x="240283" y="110951"/>
                  </a:lnTo>
                  <a:lnTo>
                    <a:pt x="226889" y="110951"/>
                  </a:lnTo>
                  <a:lnTo>
                    <a:pt x="226889" y="31924"/>
                  </a:lnTo>
                  <a:lnTo>
                    <a:pt x="238944" y="31924"/>
                  </a:lnTo>
                  <a:lnTo>
                    <a:pt x="238944" y="43160"/>
                  </a:lnTo>
                  <a:cubicBezTo>
                    <a:pt x="244748" y="34478"/>
                    <a:pt x="253132" y="30138"/>
                    <a:pt x="264096" y="30138"/>
                  </a:cubicBezTo>
                  <a:close/>
                  <a:moveTo>
                    <a:pt x="135136" y="30138"/>
                  </a:moveTo>
                  <a:cubicBezTo>
                    <a:pt x="146001" y="30138"/>
                    <a:pt x="154881" y="33697"/>
                    <a:pt x="161777" y="40816"/>
                  </a:cubicBezTo>
                  <a:cubicBezTo>
                    <a:pt x="168672" y="47935"/>
                    <a:pt x="172120" y="57770"/>
                    <a:pt x="172120" y="70321"/>
                  </a:cubicBezTo>
                  <a:cubicBezTo>
                    <a:pt x="172120" y="80491"/>
                    <a:pt x="170595" y="88491"/>
                    <a:pt x="167544" y="94320"/>
                  </a:cubicBezTo>
                  <a:cubicBezTo>
                    <a:pt x="164493" y="100149"/>
                    <a:pt x="160053" y="104676"/>
                    <a:pt x="154224" y="107900"/>
                  </a:cubicBezTo>
                  <a:cubicBezTo>
                    <a:pt x="148395" y="111125"/>
                    <a:pt x="142032" y="112737"/>
                    <a:pt x="135136" y="112737"/>
                  </a:cubicBezTo>
                  <a:cubicBezTo>
                    <a:pt x="124074" y="112737"/>
                    <a:pt x="115131" y="109190"/>
                    <a:pt x="108310" y="102096"/>
                  </a:cubicBezTo>
                  <a:cubicBezTo>
                    <a:pt x="101489" y="95002"/>
                    <a:pt x="98078" y="84782"/>
                    <a:pt x="98078" y="71437"/>
                  </a:cubicBezTo>
                  <a:cubicBezTo>
                    <a:pt x="98078" y="56803"/>
                    <a:pt x="102146" y="45963"/>
                    <a:pt x="110282" y="38918"/>
                  </a:cubicBezTo>
                  <a:cubicBezTo>
                    <a:pt x="117079" y="33065"/>
                    <a:pt x="125363" y="30138"/>
                    <a:pt x="135136" y="30138"/>
                  </a:cubicBezTo>
                  <a:close/>
                  <a:moveTo>
                    <a:pt x="14437" y="14734"/>
                  </a:moveTo>
                  <a:lnTo>
                    <a:pt x="14437" y="53727"/>
                  </a:lnTo>
                  <a:lnTo>
                    <a:pt x="42640" y="53727"/>
                  </a:lnTo>
                  <a:cubicBezTo>
                    <a:pt x="51966" y="53727"/>
                    <a:pt x="58589" y="51990"/>
                    <a:pt x="62508" y="48518"/>
                  </a:cubicBezTo>
                  <a:cubicBezTo>
                    <a:pt x="66427" y="45045"/>
                    <a:pt x="68387" y="40159"/>
                    <a:pt x="68387" y="33858"/>
                  </a:cubicBezTo>
                  <a:cubicBezTo>
                    <a:pt x="68387" y="29294"/>
                    <a:pt x="67234" y="25387"/>
                    <a:pt x="64927" y="22138"/>
                  </a:cubicBezTo>
                  <a:cubicBezTo>
                    <a:pt x="62620" y="18889"/>
                    <a:pt x="59581" y="16743"/>
                    <a:pt x="55811" y="15701"/>
                  </a:cubicBezTo>
                  <a:cubicBezTo>
                    <a:pt x="53380" y="15056"/>
                    <a:pt x="48890" y="14734"/>
                    <a:pt x="42342" y="14734"/>
                  </a:cubicBezTo>
                  <a:close/>
                  <a:moveTo>
                    <a:pt x="318865" y="4316"/>
                  </a:moveTo>
                  <a:lnTo>
                    <a:pt x="318865" y="31924"/>
                  </a:lnTo>
                  <a:lnTo>
                    <a:pt x="332334" y="31924"/>
                  </a:lnTo>
                  <a:lnTo>
                    <a:pt x="332334" y="42341"/>
                  </a:lnTo>
                  <a:lnTo>
                    <a:pt x="318865" y="42341"/>
                  </a:lnTo>
                  <a:lnTo>
                    <a:pt x="318865" y="88553"/>
                  </a:lnTo>
                  <a:cubicBezTo>
                    <a:pt x="318865" y="92373"/>
                    <a:pt x="319100" y="94828"/>
                    <a:pt x="319572" y="95920"/>
                  </a:cubicBezTo>
                  <a:cubicBezTo>
                    <a:pt x="320043" y="97011"/>
                    <a:pt x="320812" y="97879"/>
                    <a:pt x="321878" y="98524"/>
                  </a:cubicBezTo>
                  <a:cubicBezTo>
                    <a:pt x="322945" y="99169"/>
                    <a:pt x="324471" y="99491"/>
                    <a:pt x="326455" y="99491"/>
                  </a:cubicBezTo>
                  <a:cubicBezTo>
                    <a:pt x="327943" y="99491"/>
                    <a:pt x="329903" y="99318"/>
                    <a:pt x="332334" y="98971"/>
                  </a:cubicBezTo>
                  <a:lnTo>
                    <a:pt x="334268" y="110802"/>
                  </a:lnTo>
                  <a:cubicBezTo>
                    <a:pt x="330498" y="111596"/>
                    <a:pt x="327125" y="111993"/>
                    <a:pt x="324148" y="111993"/>
                  </a:cubicBezTo>
                  <a:cubicBezTo>
                    <a:pt x="319286" y="111993"/>
                    <a:pt x="315516" y="111224"/>
                    <a:pt x="312837" y="109686"/>
                  </a:cubicBezTo>
                  <a:cubicBezTo>
                    <a:pt x="310158" y="108148"/>
                    <a:pt x="308273" y="106127"/>
                    <a:pt x="307182" y="103621"/>
                  </a:cubicBezTo>
                  <a:cubicBezTo>
                    <a:pt x="306090" y="101116"/>
                    <a:pt x="305545" y="95845"/>
                    <a:pt x="305545" y="87808"/>
                  </a:cubicBezTo>
                  <a:lnTo>
                    <a:pt x="305545" y="42341"/>
                  </a:lnTo>
                  <a:lnTo>
                    <a:pt x="295722" y="42341"/>
                  </a:lnTo>
                  <a:lnTo>
                    <a:pt x="295722" y="31924"/>
                  </a:lnTo>
                  <a:lnTo>
                    <a:pt x="305545" y="31924"/>
                  </a:lnTo>
                  <a:lnTo>
                    <a:pt x="305545" y="12353"/>
                  </a:lnTo>
                  <a:close/>
                  <a:moveTo>
                    <a:pt x="743992" y="1860"/>
                  </a:moveTo>
                  <a:lnTo>
                    <a:pt x="757312" y="1860"/>
                  </a:lnTo>
                  <a:lnTo>
                    <a:pt x="757312" y="110951"/>
                  </a:lnTo>
                  <a:lnTo>
                    <a:pt x="744885" y="110951"/>
                  </a:lnTo>
                  <a:lnTo>
                    <a:pt x="744885" y="100980"/>
                  </a:lnTo>
                  <a:cubicBezTo>
                    <a:pt x="739875" y="108818"/>
                    <a:pt x="732508" y="112737"/>
                    <a:pt x="722784" y="112737"/>
                  </a:cubicBezTo>
                  <a:cubicBezTo>
                    <a:pt x="716484" y="112737"/>
                    <a:pt x="710692" y="111001"/>
                    <a:pt x="705409" y="107528"/>
                  </a:cubicBezTo>
                  <a:cubicBezTo>
                    <a:pt x="700125" y="104056"/>
                    <a:pt x="696032" y="99206"/>
                    <a:pt x="693130" y="92980"/>
                  </a:cubicBezTo>
                  <a:cubicBezTo>
                    <a:pt x="690228" y="86754"/>
                    <a:pt x="688777" y="79598"/>
                    <a:pt x="688777" y="71512"/>
                  </a:cubicBezTo>
                  <a:cubicBezTo>
                    <a:pt x="688777" y="63624"/>
                    <a:pt x="690092" y="56468"/>
                    <a:pt x="692721" y="50043"/>
                  </a:cubicBezTo>
                  <a:cubicBezTo>
                    <a:pt x="695350" y="43619"/>
                    <a:pt x="699294" y="38695"/>
                    <a:pt x="704553" y="35272"/>
                  </a:cubicBezTo>
                  <a:cubicBezTo>
                    <a:pt x="709811" y="31849"/>
                    <a:pt x="715690" y="30138"/>
                    <a:pt x="722189" y="30138"/>
                  </a:cubicBezTo>
                  <a:cubicBezTo>
                    <a:pt x="726951" y="30138"/>
                    <a:pt x="731193" y="31142"/>
                    <a:pt x="734914" y="33151"/>
                  </a:cubicBezTo>
                  <a:cubicBezTo>
                    <a:pt x="738634" y="35161"/>
                    <a:pt x="741661" y="37777"/>
                    <a:pt x="743992" y="41002"/>
                  </a:cubicBezTo>
                  <a:close/>
                  <a:moveTo>
                    <a:pt x="502816" y="1860"/>
                  </a:moveTo>
                  <a:lnTo>
                    <a:pt x="516211" y="1860"/>
                  </a:lnTo>
                  <a:lnTo>
                    <a:pt x="516211" y="110951"/>
                  </a:lnTo>
                  <a:lnTo>
                    <a:pt x="502816" y="110951"/>
                  </a:lnTo>
                  <a:close/>
                  <a:moveTo>
                    <a:pt x="188863" y="1860"/>
                  </a:moveTo>
                  <a:lnTo>
                    <a:pt x="202258" y="1860"/>
                  </a:lnTo>
                  <a:lnTo>
                    <a:pt x="202258" y="17264"/>
                  </a:lnTo>
                  <a:lnTo>
                    <a:pt x="188863" y="17264"/>
                  </a:lnTo>
                  <a:close/>
                  <a:moveTo>
                    <a:pt x="0" y="1860"/>
                  </a:moveTo>
                  <a:lnTo>
                    <a:pt x="41151" y="1860"/>
                  </a:lnTo>
                  <a:cubicBezTo>
                    <a:pt x="48394" y="1860"/>
                    <a:pt x="53926" y="2207"/>
                    <a:pt x="57746" y="2902"/>
                  </a:cubicBezTo>
                  <a:cubicBezTo>
                    <a:pt x="63104" y="3795"/>
                    <a:pt x="67593" y="5494"/>
                    <a:pt x="71215" y="7999"/>
                  </a:cubicBezTo>
                  <a:cubicBezTo>
                    <a:pt x="74836" y="10505"/>
                    <a:pt x="77751" y="14015"/>
                    <a:pt x="79958" y="18529"/>
                  </a:cubicBezTo>
                  <a:cubicBezTo>
                    <a:pt x="82166" y="23043"/>
                    <a:pt x="83270" y="28004"/>
                    <a:pt x="83270" y="33412"/>
                  </a:cubicBezTo>
                  <a:cubicBezTo>
                    <a:pt x="83270" y="42689"/>
                    <a:pt x="80318" y="50539"/>
                    <a:pt x="74415" y="56964"/>
                  </a:cubicBezTo>
                  <a:cubicBezTo>
                    <a:pt x="68511" y="63388"/>
                    <a:pt x="57845" y="66600"/>
                    <a:pt x="42416" y="66600"/>
                  </a:cubicBezTo>
                  <a:lnTo>
                    <a:pt x="14437" y="66600"/>
                  </a:lnTo>
                  <a:lnTo>
                    <a:pt x="14437" y="110951"/>
                  </a:lnTo>
                  <a:lnTo>
                    <a:pt x="0" y="110951"/>
                  </a:lnTo>
                  <a:close/>
                  <a:moveTo>
                    <a:pt x="437853" y="0"/>
                  </a:moveTo>
                  <a:cubicBezTo>
                    <a:pt x="448767" y="0"/>
                    <a:pt x="457945" y="2778"/>
                    <a:pt x="465386" y="8334"/>
                  </a:cubicBezTo>
                  <a:cubicBezTo>
                    <a:pt x="472827" y="13891"/>
                    <a:pt x="478012" y="21704"/>
                    <a:pt x="480939" y="31775"/>
                  </a:cubicBezTo>
                  <a:lnTo>
                    <a:pt x="466725" y="35123"/>
                  </a:lnTo>
                  <a:cubicBezTo>
                    <a:pt x="464195" y="27186"/>
                    <a:pt x="460524" y="21406"/>
                    <a:pt x="455712" y="17785"/>
                  </a:cubicBezTo>
                  <a:cubicBezTo>
                    <a:pt x="450900" y="14163"/>
                    <a:pt x="444848" y="12353"/>
                    <a:pt x="437555" y="12353"/>
                  </a:cubicBezTo>
                  <a:cubicBezTo>
                    <a:pt x="429171" y="12353"/>
                    <a:pt x="422164" y="14362"/>
                    <a:pt x="416533" y="18380"/>
                  </a:cubicBezTo>
                  <a:cubicBezTo>
                    <a:pt x="410903" y="22399"/>
                    <a:pt x="406946" y="27794"/>
                    <a:pt x="404664" y="34565"/>
                  </a:cubicBezTo>
                  <a:cubicBezTo>
                    <a:pt x="402382" y="41337"/>
                    <a:pt x="401241" y="48319"/>
                    <a:pt x="401241" y="55513"/>
                  </a:cubicBezTo>
                  <a:cubicBezTo>
                    <a:pt x="401241" y="64790"/>
                    <a:pt x="402593" y="72888"/>
                    <a:pt x="405297" y="79809"/>
                  </a:cubicBezTo>
                  <a:cubicBezTo>
                    <a:pt x="408000" y="86729"/>
                    <a:pt x="412205" y="91901"/>
                    <a:pt x="417910" y="95324"/>
                  </a:cubicBezTo>
                  <a:cubicBezTo>
                    <a:pt x="423615" y="98747"/>
                    <a:pt x="429791" y="100459"/>
                    <a:pt x="436439" y="100459"/>
                  </a:cubicBezTo>
                  <a:cubicBezTo>
                    <a:pt x="444525" y="100459"/>
                    <a:pt x="451371" y="98127"/>
                    <a:pt x="456977" y="93464"/>
                  </a:cubicBezTo>
                  <a:cubicBezTo>
                    <a:pt x="462583" y="88801"/>
                    <a:pt x="466378" y="81880"/>
                    <a:pt x="468363" y="72702"/>
                  </a:cubicBezTo>
                  <a:lnTo>
                    <a:pt x="482799" y="76349"/>
                  </a:lnTo>
                  <a:cubicBezTo>
                    <a:pt x="479773" y="88205"/>
                    <a:pt x="474328" y="97247"/>
                    <a:pt x="466465" y="103473"/>
                  </a:cubicBezTo>
                  <a:cubicBezTo>
                    <a:pt x="458602" y="109699"/>
                    <a:pt x="448990" y="112812"/>
                    <a:pt x="437630" y="112812"/>
                  </a:cubicBezTo>
                  <a:cubicBezTo>
                    <a:pt x="425872" y="112812"/>
                    <a:pt x="416310" y="110418"/>
                    <a:pt x="408943" y="105631"/>
                  </a:cubicBezTo>
                  <a:cubicBezTo>
                    <a:pt x="401576" y="100843"/>
                    <a:pt x="395970" y="93910"/>
                    <a:pt x="392125" y="84832"/>
                  </a:cubicBezTo>
                  <a:cubicBezTo>
                    <a:pt x="388281" y="75753"/>
                    <a:pt x="386358" y="66005"/>
                    <a:pt x="386358" y="55587"/>
                  </a:cubicBezTo>
                  <a:cubicBezTo>
                    <a:pt x="386358" y="44227"/>
                    <a:pt x="388529" y="34317"/>
                    <a:pt x="392869" y="25859"/>
                  </a:cubicBezTo>
                  <a:cubicBezTo>
                    <a:pt x="397210" y="17400"/>
                    <a:pt x="403387" y="10976"/>
                    <a:pt x="411399" y="6586"/>
                  </a:cubicBezTo>
                  <a:cubicBezTo>
                    <a:pt x="419411" y="2195"/>
                    <a:pt x="428229" y="0"/>
                    <a:pt x="4378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F8005F39-23F9-2647-0C0F-843EBFACE70D}"/>
                </a:ext>
              </a:extLst>
            </p:cNvPr>
            <p:cNvSpPr/>
            <p:nvPr/>
          </p:nvSpPr>
          <p:spPr>
            <a:xfrm>
              <a:off x="1401769" y="5876950"/>
              <a:ext cx="1215454" cy="232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5" name="TextBox 1154">
              <a:extLst>
                <a:ext uri="{FF2B5EF4-FFF2-40B4-BE49-F238E27FC236}">
                  <a16:creationId xmlns:a16="http://schemas.microsoft.com/office/drawing/2014/main" id="{54568544-2228-E481-9FBC-897E47E8C0EB}"/>
                </a:ext>
              </a:extLst>
            </p:cNvPr>
            <p:cNvSpPr txBox="1"/>
            <p:nvPr/>
          </p:nvSpPr>
          <p:spPr>
            <a:xfrm>
              <a:off x="1430669" y="5933396"/>
              <a:ext cx="1145232" cy="110877"/>
            </a:xfrm>
            <a:custGeom>
              <a:avLst/>
              <a:gdLst/>
              <a:ahLst/>
              <a:cxnLst/>
              <a:rect l="l" t="t" r="r" b="b"/>
              <a:pathLst>
                <a:path w="1145232" h="110877">
                  <a:moveTo>
                    <a:pt x="867147" y="69429"/>
                  </a:moveTo>
                  <a:cubicBezTo>
                    <a:pt x="862285" y="71413"/>
                    <a:pt x="854993" y="73100"/>
                    <a:pt x="845269" y="74489"/>
                  </a:cubicBezTo>
                  <a:cubicBezTo>
                    <a:pt x="839762" y="75282"/>
                    <a:pt x="835868" y="76175"/>
                    <a:pt x="833586" y="77168"/>
                  </a:cubicBezTo>
                  <a:cubicBezTo>
                    <a:pt x="831304" y="78160"/>
                    <a:pt x="829543" y="79611"/>
                    <a:pt x="828303" y="81521"/>
                  </a:cubicBezTo>
                  <a:cubicBezTo>
                    <a:pt x="827062" y="83431"/>
                    <a:pt x="826442" y="85552"/>
                    <a:pt x="826442" y="87883"/>
                  </a:cubicBezTo>
                  <a:cubicBezTo>
                    <a:pt x="826442" y="91455"/>
                    <a:pt x="827794" y="94432"/>
                    <a:pt x="830498" y="96813"/>
                  </a:cubicBezTo>
                  <a:cubicBezTo>
                    <a:pt x="833202" y="99194"/>
                    <a:pt x="837158" y="100385"/>
                    <a:pt x="842367" y="100385"/>
                  </a:cubicBezTo>
                  <a:cubicBezTo>
                    <a:pt x="847526" y="100385"/>
                    <a:pt x="852115" y="99256"/>
                    <a:pt x="856133" y="96999"/>
                  </a:cubicBezTo>
                  <a:cubicBezTo>
                    <a:pt x="860152" y="94742"/>
                    <a:pt x="863104" y="91654"/>
                    <a:pt x="864989" y="87734"/>
                  </a:cubicBezTo>
                  <a:cubicBezTo>
                    <a:pt x="866427" y="84708"/>
                    <a:pt x="867147" y="80243"/>
                    <a:pt x="867147" y="74340"/>
                  </a:cubicBezTo>
                  <a:close/>
                  <a:moveTo>
                    <a:pt x="228972" y="69429"/>
                  </a:moveTo>
                  <a:cubicBezTo>
                    <a:pt x="224110" y="71413"/>
                    <a:pt x="216817" y="73100"/>
                    <a:pt x="207094" y="74489"/>
                  </a:cubicBezTo>
                  <a:cubicBezTo>
                    <a:pt x="201587" y="75282"/>
                    <a:pt x="197693" y="76175"/>
                    <a:pt x="195411" y="77168"/>
                  </a:cubicBezTo>
                  <a:cubicBezTo>
                    <a:pt x="193129" y="78160"/>
                    <a:pt x="191368" y="79611"/>
                    <a:pt x="190128" y="81521"/>
                  </a:cubicBezTo>
                  <a:cubicBezTo>
                    <a:pt x="188887" y="83431"/>
                    <a:pt x="188267" y="85552"/>
                    <a:pt x="188267" y="87883"/>
                  </a:cubicBezTo>
                  <a:cubicBezTo>
                    <a:pt x="188267" y="91455"/>
                    <a:pt x="189619" y="94432"/>
                    <a:pt x="192323" y="96813"/>
                  </a:cubicBezTo>
                  <a:cubicBezTo>
                    <a:pt x="195027" y="99194"/>
                    <a:pt x="198983" y="100385"/>
                    <a:pt x="204192" y="100385"/>
                  </a:cubicBezTo>
                  <a:cubicBezTo>
                    <a:pt x="209351" y="100385"/>
                    <a:pt x="213940" y="99256"/>
                    <a:pt x="217958" y="96999"/>
                  </a:cubicBezTo>
                  <a:cubicBezTo>
                    <a:pt x="221977" y="94742"/>
                    <a:pt x="224929" y="91654"/>
                    <a:pt x="226814" y="87734"/>
                  </a:cubicBezTo>
                  <a:cubicBezTo>
                    <a:pt x="228252" y="84708"/>
                    <a:pt x="228972" y="80243"/>
                    <a:pt x="228972" y="74340"/>
                  </a:cubicBezTo>
                  <a:close/>
                  <a:moveTo>
                    <a:pt x="1048792" y="39365"/>
                  </a:moveTo>
                  <a:cubicBezTo>
                    <a:pt x="1042094" y="39365"/>
                    <a:pt x="1036538" y="41871"/>
                    <a:pt x="1032123" y="46881"/>
                  </a:cubicBezTo>
                  <a:cubicBezTo>
                    <a:pt x="1027708" y="51892"/>
                    <a:pt x="1025500" y="59457"/>
                    <a:pt x="1025500" y="69577"/>
                  </a:cubicBezTo>
                  <a:cubicBezTo>
                    <a:pt x="1025500" y="79698"/>
                    <a:pt x="1027708" y="87276"/>
                    <a:pt x="1032123" y="92311"/>
                  </a:cubicBezTo>
                  <a:cubicBezTo>
                    <a:pt x="1036538" y="97346"/>
                    <a:pt x="1042094" y="99864"/>
                    <a:pt x="1048792" y="99864"/>
                  </a:cubicBezTo>
                  <a:cubicBezTo>
                    <a:pt x="1055439" y="99864"/>
                    <a:pt x="1060971" y="97334"/>
                    <a:pt x="1065386" y="92274"/>
                  </a:cubicBezTo>
                  <a:cubicBezTo>
                    <a:pt x="1069801" y="87214"/>
                    <a:pt x="1072009" y="79499"/>
                    <a:pt x="1072009" y="69131"/>
                  </a:cubicBezTo>
                  <a:cubicBezTo>
                    <a:pt x="1072009" y="59358"/>
                    <a:pt x="1069789" y="51954"/>
                    <a:pt x="1065349" y="46918"/>
                  </a:cubicBezTo>
                  <a:cubicBezTo>
                    <a:pt x="1060909" y="41883"/>
                    <a:pt x="1055390" y="39365"/>
                    <a:pt x="1048792" y="39365"/>
                  </a:cubicBezTo>
                  <a:close/>
                  <a:moveTo>
                    <a:pt x="458762" y="39291"/>
                  </a:moveTo>
                  <a:cubicBezTo>
                    <a:pt x="452611" y="39291"/>
                    <a:pt x="447439" y="41350"/>
                    <a:pt x="443247" y="45467"/>
                  </a:cubicBezTo>
                  <a:cubicBezTo>
                    <a:pt x="439055" y="49585"/>
                    <a:pt x="436736" y="55091"/>
                    <a:pt x="436289" y="61987"/>
                  </a:cubicBezTo>
                  <a:lnTo>
                    <a:pt x="480417" y="61987"/>
                  </a:lnTo>
                  <a:cubicBezTo>
                    <a:pt x="479822" y="55339"/>
                    <a:pt x="478135" y="50354"/>
                    <a:pt x="475357" y="47030"/>
                  </a:cubicBezTo>
                  <a:cubicBezTo>
                    <a:pt x="471090" y="41871"/>
                    <a:pt x="465559" y="39291"/>
                    <a:pt x="458762" y="39291"/>
                  </a:cubicBezTo>
                  <a:close/>
                  <a:moveTo>
                    <a:pt x="125387" y="39291"/>
                  </a:moveTo>
                  <a:cubicBezTo>
                    <a:pt x="119236" y="39291"/>
                    <a:pt x="114064" y="41350"/>
                    <a:pt x="109872" y="45467"/>
                  </a:cubicBezTo>
                  <a:cubicBezTo>
                    <a:pt x="105680" y="49585"/>
                    <a:pt x="103361" y="55091"/>
                    <a:pt x="102914" y="61987"/>
                  </a:cubicBezTo>
                  <a:lnTo>
                    <a:pt x="147042" y="61987"/>
                  </a:lnTo>
                  <a:cubicBezTo>
                    <a:pt x="146447" y="55339"/>
                    <a:pt x="144760" y="50354"/>
                    <a:pt x="141982" y="47030"/>
                  </a:cubicBezTo>
                  <a:cubicBezTo>
                    <a:pt x="137715" y="41871"/>
                    <a:pt x="132184" y="39291"/>
                    <a:pt x="125387" y="39291"/>
                  </a:cubicBezTo>
                  <a:close/>
                  <a:moveTo>
                    <a:pt x="302046" y="30064"/>
                  </a:moveTo>
                  <a:lnTo>
                    <a:pt x="315441" y="30064"/>
                  </a:lnTo>
                  <a:lnTo>
                    <a:pt x="315441" y="73893"/>
                  </a:lnTo>
                  <a:cubicBezTo>
                    <a:pt x="315441" y="80888"/>
                    <a:pt x="315714" y="85601"/>
                    <a:pt x="316259" y="88032"/>
                  </a:cubicBezTo>
                  <a:cubicBezTo>
                    <a:pt x="317103" y="91554"/>
                    <a:pt x="318889" y="94320"/>
                    <a:pt x="321617" y="96329"/>
                  </a:cubicBezTo>
                  <a:cubicBezTo>
                    <a:pt x="324346" y="98338"/>
                    <a:pt x="327719" y="99343"/>
                    <a:pt x="331738" y="99343"/>
                  </a:cubicBezTo>
                  <a:cubicBezTo>
                    <a:pt x="335756" y="99343"/>
                    <a:pt x="339526" y="98314"/>
                    <a:pt x="343048" y="96255"/>
                  </a:cubicBezTo>
                  <a:cubicBezTo>
                    <a:pt x="346571" y="94196"/>
                    <a:pt x="349064" y="91393"/>
                    <a:pt x="350527" y="87846"/>
                  </a:cubicBezTo>
                  <a:cubicBezTo>
                    <a:pt x="351991" y="84299"/>
                    <a:pt x="352722" y="79152"/>
                    <a:pt x="352722" y="72405"/>
                  </a:cubicBezTo>
                  <a:lnTo>
                    <a:pt x="352722" y="30064"/>
                  </a:lnTo>
                  <a:lnTo>
                    <a:pt x="366117" y="30064"/>
                  </a:lnTo>
                  <a:lnTo>
                    <a:pt x="366117" y="109091"/>
                  </a:lnTo>
                  <a:lnTo>
                    <a:pt x="354136" y="109091"/>
                  </a:lnTo>
                  <a:lnTo>
                    <a:pt x="354136" y="97483"/>
                  </a:lnTo>
                  <a:cubicBezTo>
                    <a:pt x="347985" y="106412"/>
                    <a:pt x="339625" y="110877"/>
                    <a:pt x="329059" y="110877"/>
                  </a:cubicBezTo>
                  <a:cubicBezTo>
                    <a:pt x="324395" y="110877"/>
                    <a:pt x="320042" y="109984"/>
                    <a:pt x="315999" y="108198"/>
                  </a:cubicBezTo>
                  <a:cubicBezTo>
                    <a:pt x="311956" y="106412"/>
                    <a:pt x="308954" y="104168"/>
                    <a:pt x="306995" y="101464"/>
                  </a:cubicBezTo>
                  <a:cubicBezTo>
                    <a:pt x="305035" y="98760"/>
                    <a:pt x="303659" y="95449"/>
                    <a:pt x="302865" y="91530"/>
                  </a:cubicBezTo>
                  <a:cubicBezTo>
                    <a:pt x="302319" y="88900"/>
                    <a:pt x="302046" y="84733"/>
                    <a:pt x="302046" y="79028"/>
                  </a:cubicBezTo>
                  <a:close/>
                  <a:moveTo>
                    <a:pt x="1131466" y="28278"/>
                  </a:moveTo>
                  <a:cubicBezTo>
                    <a:pt x="1135980" y="28278"/>
                    <a:pt x="1140569" y="29716"/>
                    <a:pt x="1145232" y="32594"/>
                  </a:cubicBezTo>
                  <a:lnTo>
                    <a:pt x="1140619" y="45021"/>
                  </a:lnTo>
                  <a:cubicBezTo>
                    <a:pt x="1137344" y="43086"/>
                    <a:pt x="1134070" y="42119"/>
                    <a:pt x="1130796" y="42119"/>
                  </a:cubicBezTo>
                  <a:cubicBezTo>
                    <a:pt x="1127869" y="42119"/>
                    <a:pt x="1125240" y="42999"/>
                    <a:pt x="1122908" y="44760"/>
                  </a:cubicBezTo>
                  <a:cubicBezTo>
                    <a:pt x="1120576" y="46521"/>
                    <a:pt x="1118914" y="48965"/>
                    <a:pt x="1117922" y="52090"/>
                  </a:cubicBezTo>
                  <a:cubicBezTo>
                    <a:pt x="1116434" y="56853"/>
                    <a:pt x="1115690" y="62062"/>
                    <a:pt x="1115690" y="67717"/>
                  </a:cubicBezTo>
                  <a:lnTo>
                    <a:pt x="1115690" y="109091"/>
                  </a:lnTo>
                  <a:lnTo>
                    <a:pt x="1102295" y="109091"/>
                  </a:lnTo>
                  <a:lnTo>
                    <a:pt x="1102295" y="30064"/>
                  </a:lnTo>
                  <a:lnTo>
                    <a:pt x="1114350" y="30064"/>
                  </a:lnTo>
                  <a:lnTo>
                    <a:pt x="1114350" y="42044"/>
                  </a:lnTo>
                  <a:cubicBezTo>
                    <a:pt x="1117426" y="36438"/>
                    <a:pt x="1120266" y="32742"/>
                    <a:pt x="1122871" y="30956"/>
                  </a:cubicBezTo>
                  <a:cubicBezTo>
                    <a:pt x="1125475" y="29171"/>
                    <a:pt x="1128340" y="28278"/>
                    <a:pt x="1131466" y="28278"/>
                  </a:cubicBezTo>
                  <a:close/>
                  <a:moveTo>
                    <a:pt x="1048792" y="28278"/>
                  </a:moveTo>
                  <a:cubicBezTo>
                    <a:pt x="1059656" y="28278"/>
                    <a:pt x="1068536" y="31837"/>
                    <a:pt x="1075432" y="38956"/>
                  </a:cubicBezTo>
                  <a:cubicBezTo>
                    <a:pt x="1082327" y="46075"/>
                    <a:pt x="1085775" y="55910"/>
                    <a:pt x="1085775" y="68461"/>
                  </a:cubicBezTo>
                  <a:cubicBezTo>
                    <a:pt x="1085775" y="78631"/>
                    <a:pt x="1084250" y="86631"/>
                    <a:pt x="1081199" y="92460"/>
                  </a:cubicBezTo>
                  <a:cubicBezTo>
                    <a:pt x="1078148" y="98289"/>
                    <a:pt x="1073708" y="102816"/>
                    <a:pt x="1067879" y="106040"/>
                  </a:cubicBezTo>
                  <a:cubicBezTo>
                    <a:pt x="1062050" y="109265"/>
                    <a:pt x="1055687" y="110877"/>
                    <a:pt x="1048792" y="110877"/>
                  </a:cubicBezTo>
                  <a:cubicBezTo>
                    <a:pt x="1037729" y="110877"/>
                    <a:pt x="1028787" y="107330"/>
                    <a:pt x="1021965" y="100236"/>
                  </a:cubicBezTo>
                  <a:cubicBezTo>
                    <a:pt x="1015144" y="93142"/>
                    <a:pt x="1011733" y="82922"/>
                    <a:pt x="1011733" y="69577"/>
                  </a:cubicBezTo>
                  <a:cubicBezTo>
                    <a:pt x="1011733" y="54943"/>
                    <a:pt x="1015801" y="44103"/>
                    <a:pt x="1023937" y="37058"/>
                  </a:cubicBezTo>
                  <a:cubicBezTo>
                    <a:pt x="1030734" y="31205"/>
                    <a:pt x="1039019" y="28278"/>
                    <a:pt x="1048792" y="28278"/>
                  </a:cubicBezTo>
                  <a:close/>
                  <a:moveTo>
                    <a:pt x="934343" y="28278"/>
                  </a:moveTo>
                  <a:cubicBezTo>
                    <a:pt x="942925" y="28278"/>
                    <a:pt x="949945" y="30448"/>
                    <a:pt x="955402" y="34789"/>
                  </a:cubicBezTo>
                  <a:cubicBezTo>
                    <a:pt x="960859" y="39130"/>
                    <a:pt x="964356" y="45294"/>
                    <a:pt x="965894" y="53281"/>
                  </a:cubicBezTo>
                  <a:lnTo>
                    <a:pt x="952872" y="55290"/>
                  </a:lnTo>
                  <a:cubicBezTo>
                    <a:pt x="951632" y="49982"/>
                    <a:pt x="949436" y="45988"/>
                    <a:pt x="946286" y="43309"/>
                  </a:cubicBezTo>
                  <a:cubicBezTo>
                    <a:pt x="943136" y="40630"/>
                    <a:pt x="939328" y="39291"/>
                    <a:pt x="934864" y="39291"/>
                  </a:cubicBezTo>
                  <a:cubicBezTo>
                    <a:pt x="928117" y="39291"/>
                    <a:pt x="922635" y="41709"/>
                    <a:pt x="918418" y="46546"/>
                  </a:cubicBezTo>
                  <a:cubicBezTo>
                    <a:pt x="914201" y="51383"/>
                    <a:pt x="912093" y="59035"/>
                    <a:pt x="912093" y="69503"/>
                  </a:cubicBezTo>
                  <a:cubicBezTo>
                    <a:pt x="912093" y="80119"/>
                    <a:pt x="914127" y="87834"/>
                    <a:pt x="918195" y="92646"/>
                  </a:cubicBezTo>
                  <a:cubicBezTo>
                    <a:pt x="922263" y="97458"/>
                    <a:pt x="927571" y="99864"/>
                    <a:pt x="934119" y="99864"/>
                  </a:cubicBezTo>
                  <a:cubicBezTo>
                    <a:pt x="939378" y="99864"/>
                    <a:pt x="943768" y="98252"/>
                    <a:pt x="947291" y="95027"/>
                  </a:cubicBezTo>
                  <a:cubicBezTo>
                    <a:pt x="950813" y="91802"/>
                    <a:pt x="953045" y="86841"/>
                    <a:pt x="953988" y="80144"/>
                  </a:cubicBezTo>
                  <a:lnTo>
                    <a:pt x="967159" y="81856"/>
                  </a:lnTo>
                  <a:cubicBezTo>
                    <a:pt x="965721" y="90934"/>
                    <a:pt x="962037" y="98041"/>
                    <a:pt x="956109" y="103175"/>
                  </a:cubicBezTo>
                  <a:cubicBezTo>
                    <a:pt x="950180" y="108310"/>
                    <a:pt x="942900" y="110877"/>
                    <a:pt x="934268" y="110877"/>
                  </a:cubicBezTo>
                  <a:cubicBezTo>
                    <a:pt x="923453" y="110877"/>
                    <a:pt x="914759" y="107343"/>
                    <a:pt x="908186" y="100273"/>
                  </a:cubicBezTo>
                  <a:cubicBezTo>
                    <a:pt x="901613" y="93204"/>
                    <a:pt x="898326" y="83071"/>
                    <a:pt x="898326" y="69875"/>
                  </a:cubicBezTo>
                  <a:cubicBezTo>
                    <a:pt x="898326" y="61342"/>
                    <a:pt x="899740" y="53876"/>
                    <a:pt x="902568" y="47476"/>
                  </a:cubicBezTo>
                  <a:cubicBezTo>
                    <a:pt x="905396" y="41077"/>
                    <a:pt x="909699" y="36277"/>
                    <a:pt x="915479" y="33077"/>
                  </a:cubicBezTo>
                  <a:cubicBezTo>
                    <a:pt x="921258" y="29877"/>
                    <a:pt x="927546" y="28278"/>
                    <a:pt x="934343" y="28278"/>
                  </a:cubicBezTo>
                  <a:close/>
                  <a:moveTo>
                    <a:pt x="850106" y="28278"/>
                  </a:moveTo>
                  <a:cubicBezTo>
                    <a:pt x="856853" y="28278"/>
                    <a:pt x="862335" y="29071"/>
                    <a:pt x="866551" y="30659"/>
                  </a:cubicBezTo>
                  <a:cubicBezTo>
                    <a:pt x="870768" y="32246"/>
                    <a:pt x="873869" y="34243"/>
                    <a:pt x="875853" y="36649"/>
                  </a:cubicBezTo>
                  <a:cubicBezTo>
                    <a:pt x="877838" y="39055"/>
                    <a:pt x="879227" y="42094"/>
                    <a:pt x="880020" y="45765"/>
                  </a:cubicBezTo>
                  <a:cubicBezTo>
                    <a:pt x="880467" y="48047"/>
                    <a:pt x="880690" y="52164"/>
                    <a:pt x="880690" y="58118"/>
                  </a:cubicBezTo>
                  <a:lnTo>
                    <a:pt x="880690" y="75977"/>
                  </a:lnTo>
                  <a:cubicBezTo>
                    <a:pt x="880690" y="88429"/>
                    <a:pt x="880975" y="96304"/>
                    <a:pt x="881546" y="99603"/>
                  </a:cubicBezTo>
                  <a:cubicBezTo>
                    <a:pt x="882116" y="102902"/>
                    <a:pt x="883245" y="106065"/>
                    <a:pt x="884932" y="109091"/>
                  </a:cubicBezTo>
                  <a:lnTo>
                    <a:pt x="870942" y="109091"/>
                  </a:lnTo>
                  <a:cubicBezTo>
                    <a:pt x="869553" y="106313"/>
                    <a:pt x="868660" y="103064"/>
                    <a:pt x="868263" y="99343"/>
                  </a:cubicBezTo>
                  <a:cubicBezTo>
                    <a:pt x="863302" y="103560"/>
                    <a:pt x="858527" y="106536"/>
                    <a:pt x="853938" y="108273"/>
                  </a:cubicBezTo>
                  <a:cubicBezTo>
                    <a:pt x="849349" y="110009"/>
                    <a:pt x="844426" y="110877"/>
                    <a:pt x="839167" y="110877"/>
                  </a:cubicBezTo>
                  <a:cubicBezTo>
                    <a:pt x="830485" y="110877"/>
                    <a:pt x="823813" y="108756"/>
                    <a:pt x="819150" y="104515"/>
                  </a:cubicBezTo>
                  <a:cubicBezTo>
                    <a:pt x="814486" y="100273"/>
                    <a:pt x="812155" y="94853"/>
                    <a:pt x="812155" y="88255"/>
                  </a:cubicBezTo>
                  <a:cubicBezTo>
                    <a:pt x="812155" y="84386"/>
                    <a:pt x="813035" y="80851"/>
                    <a:pt x="814796" y="77651"/>
                  </a:cubicBezTo>
                  <a:cubicBezTo>
                    <a:pt x="816558" y="74451"/>
                    <a:pt x="818864" y="71884"/>
                    <a:pt x="821717" y="69949"/>
                  </a:cubicBezTo>
                  <a:cubicBezTo>
                    <a:pt x="824570" y="68015"/>
                    <a:pt x="827782" y="66551"/>
                    <a:pt x="831354" y="65559"/>
                  </a:cubicBezTo>
                  <a:cubicBezTo>
                    <a:pt x="833983" y="64864"/>
                    <a:pt x="837952" y="64195"/>
                    <a:pt x="843260" y="63550"/>
                  </a:cubicBezTo>
                  <a:cubicBezTo>
                    <a:pt x="854075" y="62260"/>
                    <a:pt x="862037" y="60722"/>
                    <a:pt x="867147" y="58936"/>
                  </a:cubicBezTo>
                  <a:cubicBezTo>
                    <a:pt x="867196" y="57101"/>
                    <a:pt x="867221" y="55935"/>
                    <a:pt x="867221" y="55439"/>
                  </a:cubicBezTo>
                  <a:cubicBezTo>
                    <a:pt x="867221" y="49982"/>
                    <a:pt x="865956" y="46137"/>
                    <a:pt x="863426" y="43905"/>
                  </a:cubicBezTo>
                  <a:cubicBezTo>
                    <a:pt x="860003" y="40878"/>
                    <a:pt x="854918" y="39365"/>
                    <a:pt x="848171" y="39365"/>
                  </a:cubicBezTo>
                  <a:cubicBezTo>
                    <a:pt x="841871" y="39365"/>
                    <a:pt x="837220" y="40469"/>
                    <a:pt x="834219" y="42677"/>
                  </a:cubicBezTo>
                  <a:cubicBezTo>
                    <a:pt x="831217" y="44884"/>
                    <a:pt x="828997" y="48791"/>
                    <a:pt x="827558" y="54397"/>
                  </a:cubicBezTo>
                  <a:lnTo>
                    <a:pt x="814462" y="52611"/>
                  </a:lnTo>
                  <a:cubicBezTo>
                    <a:pt x="815652" y="47005"/>
                    <a:pt x="817612" y="42478"/>
                    <a:pt x="820340" y="39030"/>
                  </a:cubicBezTo>
                  <a:cubicBezTo>
                    <a:pt x="823069" y="35583"/>
                    <a:pt x="827013" y="32928"/>
                    <a:pt x="832172" y="31068"/>
                  </a:cubicBezTo>
                  <a:cubicBezTo>
                    <a:pt x="837332" y="29208"/>
                    <a:pt x="843309" y="28278"/>
                    <a:pt x="850106" y="28278"/>
                  </a:cubicBezTo>
                  <a:close/>
                  <a:moveTo>
                    <a:pt x="798091" y="28278"/>
                  </a:moveTo>
                  <a:cubicBezTo>
                    <a:pt x="802605" y="28278"/>
                    <a:pt x="807194" y="29716"/>
                    <a:pt x="811857" y="32594"/>
                  </a:cubicBezTo>
                  <a:lnTo>
                    <a:pt x="807243" y="45021"/>
                  </a:lnTo>
                  <a:cubicBezTo>
                    <a:pt x="803969" y="43086"/>
                    <a:pt x="800695" y="42119"/>
                    <a:pt x="797421" y="42119"/>
                  </a:cubicBezTo>
                  <a:cubicBezTo>
                    <a:pt x="794494" y="42119"/>
                    <a:pt x="791865" y="42999"/>
                    <a:pt x="789533" y="44760"/>
                  </a:cubicBezTo>
                  <a:cubicBezTo>
                    <a:pt x="787201" y="46521"/>
                    <a:pt x="785539" y="48965"/>
                    <a:pt x="784547" y="52090"/>
                  </a:cubicBezTo>
                  <a:cubicBezTo>
                    <a:pt x="783059" y="56853"/>
                    <a:pt x="782315" y="62062"/>
                    <a:pt x="782315" y="67717"/>
                  </a:cubicBezTo>
                  <a:lnTo>
                    <a:pt x="782315" y="109091"/>
                  </a:lnTo>
                  <a:lnTo>
                    <a:pt x="768920" y="109091"/>
                  </a:lnTo>
                  <a:lnTo>
                    <a:pt x="768920" y="30064"/>
                  </a:lnTo>
                  <a:lnTo>
                    <a:pt x="780975" y="30064"/>
                  </a:lnTo>
                  <a:lnTo>
                    <a:pt x="780975" y="42044"/>
                  </a:lnTo>
                  <a:cubicBezTo>
                    <a:pt x="784051" y="36438"/>
                    <a:pt x="786891" y="32742"/>
                    <a:pt x="789496" y="30956"/>
                  </a:cubicBezTo>
                  <a:cubicBezTo>
                    <a:pt x="792100" y="29171"/>
                    <a:pt x="794965" y="28278"/>
                    <a:pt x="798091" y="28278"/>
                  </a:cubicBezTo>
                  <a:close/>
                  <a:moveTo>
                    <a:pt x="458614" y="28278"/>
                  </a:moveTo>
                  <a:cubicBezTo>
                    <a:pt x="469180" y="28278"/>
                    <a:pt x="477812" y="31874"/>
                    <a:pt x="484510" y="39068"/>
                  </a:cubicBezTo>
                  <a:cubicBezTo>
                    <a:pt x="491207" y="46261"/>
                    <a:pt x="494556" y="56381"/>
                    <a:pt x="494556" y="69429"/>
                  </a:cubicBezTo>
                  <a:cubicBezTo>
                    <a:pt x="494556" y="70222"/>
                    <a:pt x="494531" y="71413"/>
                    <a:pt x="494481" y="73000"/>
                  </a:cubicBezTo>
                  <a:lnTo>
                    <a:pt x="435545" y="73000"/>
                  </a:lnTo>
                  <a:cubicBezTo>
                    <a:pt x="436041" y="81682"/>
                    <a:pt x="438497" y="88330"/>
                    <a:pt x="442912" y="92943"/>
                  </a:cubicBezTo>
                  <a:cubicBezTo>
                    <a:pt x="447327" y="97557"/>
                    <a:pt x="452834" y="99864"/>
                    <a:pt x="459432" y="99864"/>
                  </a:cubicBezTo>
                  <a:cubicBezTo>
                    <a:pt x="464343" y="99864"/>
                    <a:pt x="468535" y="98574"/>
                    <a:pt x="472008" y="95994"/>
                  </a:cubicBezTo>
                  <a:cubicBezTo>
                    <a:pt x="475481" y="93415"/>
                    <a:pt x="478234" y="89297"/>
                    <a:pt x="480268" y="83642"/>
                  </a:cubicBezTo>
                  <a:lnTo>
                    <a:pt x="494109" y="85353"/>
                  </a:lnTo>
                  <a:cubicBezTo>
                    <a:pt x="491926" y="93439"/>
                    <a:pt x="487883" y="99715"/>
                    <a:pt x="481980" y="104180"/>
                  </a:cubicBezTo>
                  <a:cubicBezTo>
                    <a:pt x="476076" y="108645"/>
                    <a:pt x="468535" y="110877"/>
                    <a:pt x="459358" y="110877"/>
                  </a:cubicBezTo>
                  <a:cubicBezTo>
                    <a:pt x="447799" y="110877"/>
                    <a:pt x="438633" y="107318"/>
                    <a:pt x="431862" y="100199"/>
                  </a:cubicBezTo>
                  <a:cubicBezTo>
                    <a:pt x="425090" y="93080"/>
                    <a:pt x="421704" y="83096"/>
                    <a:pt x="421704" y="70247"/>
                  </a:cubicBezTo>
                  <a:cubicBezTo>
                    <a:pt x="421704" y="56952"/>
                    <a:pt x="425127" y="46633"/>
                    <a:pt x="431973" y="39291"/>
                  </a:cubicBezTo>
                  <a:cubicBezTo>
                    <a:pt x="438819" y="31949"/>
                    <a:pt x="447699" y="28278"/>
                    <a:pt x="458614" y="28278"/>
                  </a:cubicBezTo>
                  <a:close/>
                  <a:moveTo>
                    <a:pt x="407565" y="28278"/>
                  </a:moveTo>
                  <a:cubicBezTo>
                    <a:pt x="412080" y="28278"/>
                    <a:pt x="416669" y="29716"/>
                    <a:pt x="421332" y="32594"/>
                  </a:cubicBezTo>
                  <a:lnTo>
                    <a:pt x="416718" y="45021"/>
                  </a:lnTo>
                  <a:cubicBezTo>
                    <a:pt x="413444" y="43086"/>
                    <a:pt x="410170" y="42119"/>
                    <a:pt x="406896" y="42119"/>
                  </a:cubicBezTo>
                  <a:cubicBezTo>
                    <a:pt x="403969" y="42119"/>
                    <a:pt x="401340" y="42999"/>
                    <a:pt x="399008" y="44760"/>
                  </a:cubicBezTo>
                  <a:cubicBezTo>
                    <a:pt x="396676" y="46521"/>
                    <a:pt x="395014" y="48965"/>
                    <a:pt x="394022" y="52090"/>
                  </a:cubicBezTo>
                  <a:cubicBezTo>
                    <a:pt x="392534" y="56853"/>
                    <a:pt x="391790" y="62062"/>
                    <a:pt x="391790" y="67717"/>
                  </a:cubicBezTo>
                  <a:lnTo>
                    <a:pt x="391790" y="109091"/>
                  </a:lnTo>
                  <a:lnTo>
                    <a:pt x="378395" y="109091"/>
                  </a:lnTo>
                  <a:lnTo>
                    <a:pt x="378395" y="30064"/>
                  </a:lnTo>
                  <a:lnTo>
                    <a:pt x="390450" y="30064"/>
                  </a:lnTo>
                  <a:lnTo>
                    <a:pt x="390450" y="42044"/>
                  </a:lnTo>
                  <a:cubicBezTo>
                    <a:pt x="393526" y="36438"/>
                    <a:pt x="396366" y="32742"/>
                    <a:pt x="398971" y="30956"/>
                  </a:cubicBezTo>
                  <a:cubicBezTo>
                    <a:pt x="401575" y="29171"/>
                    <a:pt x="404440" y="28278"/>
                    <a:pt x="407565" y="28278"/>
                  </a:cubicBezTo>
                  <a:close/>
                  <a:moveTo>
                    <a:pt x="211931" y="28278"/>
                  </a:moveTo>
                  <a:cubicBezTo>
                    <a:pt x="218678" y="28278"/>
                    <a:pt x="224160" y="29071"/>
                    <a:pt x="228376" y="30659"/>
                  </a:cubicBezTo>
                  <a:cubicBezTo>
                    <a:pt x="232593" y="32246"/>
                    <a:pt x="235694" y="34243"/>
                    <a:pt x="237678" y="36649"/>
                  </a:cubicBezTo>
                  <a:cubicBezTo>
                    <a:pt x="239663" y="39055"/>
                    <a:pt x="241052" y="42094"/>
                    <a:pt x="241845" y="45765"/>
                  </a:cubicBezTo>
                  <a:cubicBezTo>
                    <a:pt x="242292" y="48047"/>
                    <a:pt x="242515" y="52164"/>
                    <a:pt x="242515" y="58118"/>
                  </a:cubicBezTo>
                  <a:lnTo>
                    <a:pt x="242515" y="75977"/>
                  </a:lnTo>
                  <a:cubicBezTo>
                    <a:pt x="242515" y="88429"/>
                    <a:pt x="242800" y="96304"/>
                    <a:pt x="243371" y="99603"/>
                  </a:cubicBezTo>
                  <a:cubicBezTo>
                    <a:pt x="243941" y="102902"/>
                    <a:pt x="245070" y="106065"/>
                    <a:pt x="246757" y="109091"/>
                  </a:cubicBezTo>
                  <a:lnTo>
                    <a:pt x="232767" y="109091"/>
                  </a:lnTo>
                  <a:cubicBezTo>
                    <a:pt x="231378" y="106313"/>
                    <a:pt x="230485" y="103064"/>
                    <a:pt x="230088" y="99343"/>
                  </a:cubicBezTo>
                  <a:cubicBezTo>
                    <a:pt x="225127" y="103560"/>
                    <a:pt x="220352" y="106536"/>
                    <a:pt x="215763" y="108273"/>
                  </a:cubicBezTo>
                  <a:cubicBezTo>
                    <a:pt x="211174" y="110009"/>
                    <a:pt x="206251" y="110877"/>
                    <a:pt x="200992" y="110877"/>
                  </a:cubicBezTo>
                  <a:cubicBezTo>
                    <a:pt x="192310" y="110877"/>
                    <a:pt x="185638" y="108756"/>
                    <a:pt x="180975" y="104515"/>
                  </a:cubicBezTo>
                  <a:cubicBezTo>
                    <a:pt x="176311" y="100273"/>
                    <a:pt x="173980" y="94853"/>
                    <a:pt x="173980" y="88255"/>
                  </a:cubicBezTo>
                  <a:cubicBezTo>
                    <a:pt x="173980" y="84386"/>
                    <a:pt x="174860" y="80851"/>
                    <a:pt x="176621" y="77651"/>
                  </a:cubicBezTo>
                  <a:cubicBezTo>
                    <a:pt x="178383" y="74451"/>
                    <a:pt x="180689" y="71884"/>
                    <a:pt x="183542" y="69949"/>
                  </a:cubicBezTo>
                  <a:cubicBezTo>
                    <a:pt x="186394" y="68015"/>
                    <a:pt x="189607" y="66551"/>
                    <a:pt x="193179" y="65559"/>
                  </a:cubicBezTo>
                  <a:cubicBezTo>
                    <a:pt x="195808" y="64864"/>
                    <a:pt x="199777" y="64195"/>
                    <a:pt x="205085" y="63550"/>
                  </a:cubicBezTo>
                  <a:cubicBezTo>
                    <a:pt x="215900" y="62260"/>
                    <a:pt x="223862" y="60722"/>
                    <a:pt x="228972" y="58936"/>
                  </a:cubicBezTo>
                  <a:cubicBezTo>
                    <a:pt x="229021" y="57101"/>
                    <a:pt x="229046" y="55935"/>
                    <a:pt x="229046" y="55439"/>
                  </a:cubicBezTo>
                  <a:cubicBezTo>
                    <a:pt x="229046" y="49982"/>
                    <a:pt x="227781" y="46137"/>
                    <a:pt x="225251" y="43905"/>
                  </a:cubicBezTo>
                  <a:cubicBezTo>
                    <a:pt x="221828" y="40878"/>
                    <a:pt x="216743" y="39365"/>
                    <a:pt x="209996" y="39365"/>
                  </a:cubicBezTo>
                  <a:cubicBezTo>
                    <a:pt x="203696" y="39365"/>
                    <a:pt x="199045" y="40469"/>
                    <a:pt x="196044" y="42677"/>
                  </a:cubicBezTo>
                  <a:cubicBezTo>
                    <a:pt x="193042" y="44884"/>
                    <a:pt x="190822" y="48791"/>
                    <a:pt x="189383" y="54397"/>
                  </a:cubicBezTo>
                  <a:lnTo>
                    <a:pt x="176287" y="52611"/>
                  </a:lnTo>
                  <a:cubicBezTo>
                    <a:pt x="177477" y="47005"/>
                    <a:pt x="179437" y="42478"/>
                    <a:pt x="182165" y="39030"/>
                  </a:cubicBezTo>
                  <a:cubicBezTo>
                    <a:pt x="184894" y="35583"/>
                    <a:pt x="188838" y="32928"/>
                    <a:pt x="193997" y="31068"/>
                  </a:cubicBezTo>
                  <a:cubicBezTo>
                    <a:pt x="199156" y="29208"/>
                    <a:pt x="205134" y="28278"/>
                    <a:pt x="211931" y="28278"/>
                  </a:cubicBezTo>
                  <a:close/>
                  <a:moveTo>
                    <a:pt x="125239" y="28278"/>
                  </a:moveTo>
                  <a:cubicBezTo>
                    <a:pt x="135805" y="28278"/>
                    <a:pt x="144437" y="31874"/>
                    <a:pt x="151135" y="39068"/>
                  </a:cubicBezTo>
                  <a:cubicBezTo>
                    <a:pt x="157832" y="46261"/>
                    <a:pt x="161181" y="56381"/>
                    <a:pt x="161181" y="69429"/>
                  </a:cubicBezTo>
                  <a:cubicBezTo>
                    <a:pt x="161181" y="70222"/>
                    <a:pt x="161156" y="71413"/>
                    <a:pt x="161106" y="73000"/>
                  </a:cubicBezTo>
                  <a:lnTo>
                    <a:pt x="102170" y="73000"/>
                  </a:lnTo>
                  <a:cubicBezTo>
                    <a:pt x="102666" y="81682"/>
                    <a:pt x="105122" y="88330"/>
                    <a:pt x="109537" y="92943"/>
                  </a:cubicBezTo>
                  <a:cubicBezTo>
                    <a:pt x="113952" y="97557"/>
                    <a:pt x="119459" y="99864"/>
                    <a:pt x="126057" y="99864"/>
                  </a:cubicBezTo>
                  <a:cubicBezTo>
                    <a:pt x="130968" y="99864"/>
                    <a:pt x="135160" y="98574"/>
                    <a:pt x="138633" y="95994"/>
                  </a:cubicBezTo>
                  <a:cubicBezTo>
                    <a:pt x="142106" y="93415"/>
                    <a:pt x="144859" y="89297"/>
                    <a:pt x="146893" y="83642"/>
                  </a:cubicBezTo>
                  <a:lnTo>
                    <a:pt x="160734" y="85353"/>
                  </a:lnTo>
                  <a:cubicBezTo>
                    <a:pt x="158551" y="93439"/>
                    <a:pt x="154508" y="99715"/>
                    <a:pt x="148605" y="104180"/>
                  </a:cubicBezTo>
                  <a:cubicBezTo>
                    <a:pt x="142701" y="108645"/>
                    <a:pt x="135160" y="110877"/>
                    <a:pt x="125983" y="110877"/>
                  </a:cubicBezTo>
                  <a:cubicBezTo>
                    <a:pt x="114424" y="110877"/>
                    <a:pt x="105258" y="107318"/>
                    <a:pt x="98487" y="100199"/>
                  </a:cubicBezTo>
                  <a:cubicBezTo>
                    <a:pt x="91715" y="93080"/>
                    <a:pt x="88329" y="83096"/>
                    <a:pt x="88329" y="70247"/>
                  </a:cubicBezTo>
                  <a:cubicBezTo>
                    <a:pt x="88329" y="56952"/>
                    <a:pt x="91752" y="46633"/>
                    <a:pt x="98598" y="39291"/>
                  </a:cubicBezTo>
                  <a:cubicBezTo>
                    <a:pt x="105444" y="31949"/>
                    <a:pt x="114324" y="28278"/>
                    <a:pt x="125239" y="28278"/>
                  </a:cubicBezTo>
                  <a:close/>
                  <a:moveTo>
                    <a:pt x="994395" y="2456"/>
                  </a:moveTo>
                  <a:lnTo>
                    <a:pt x="994395" y="30064"/>
                  </a:lnTo>
                  <a:lnTo>
                    <a:pt x="1007864" y="30064"/>
                  </a:lnTo>
                  <a:lnTo>
                    <a:pt x="1007864" y="40481"/>
                  </a:lnTo>
                  <a:lnTo>
                    <a:pt x="994395" y="40481"/>
                  </a:lnTo>
                  <a:lnTo>
                    <a:pt x="994395" y="86693"/>
                  </a:lnTo>
                  <a:cubicBezTo>
                    <a:pt x="994395" y="90513"/>
                    <a:pt x="994631" y="92968"/>
                    <a:pt x="995102" y="94060"/>
                  </a:cubicBezTo>
                  <a:cubicBezTo>
                    <a:pt x="995573" y="95151"/>
                    <a:pt x="996342" y="96019"/>
                    <a:pt x="997409" y="96664"/>
                  </a:cubicBezTo>
                  <a:cubicBezTo>
                    <a:pt x="998475" y="97309"/>
                    <a:pt x="1000001" y="97631"/>
                    <a:pt x="1001985" y="97631"/>
                  </a:cubicBezTo>
                  <a:cubicBezTo>
                    <a:pt x="1003473" y="97631"/>
                    <a:pt x="1005433" y="97458"/>
                    <a:pt x="1007864" y="97111"/>
                  </a:cubicBezTo>
                  <a:lnTo>
                    <a:pt x="1009799" y="108942"/>
                  </a:lnTo>
                  <a:cubicBezTo>
                    <a:pt x="1006028" y="109736"/>
                    <a:pt x="1002655" y="110133"/>
                    <a:pt x="999678" y="110133"/>
                  </a:cubicBezTo>
                  <a:cubicBezTo>
                    <a:pt x="994817" y="110133"/>
                    <a:pt x="991046" y="109364"/>
                    <a:pt x="988367" y="107826"/>
                  </a:cubicBezTo>
                  <a:cubicBezTo>
                    <a:pt x="985688" y="106288"/>
                    <a:pt x="983803" y="104267"/>
                    <a:pt x="982712" y="101761"/>
                  </a:cubicBezTo>
                  <a:cubicBezTo>
                    <a:pt x="981620" y="99256"/>
                    <a:pt x="981075" y="93985"/>
                    <a:pt x="981075" y="85948"/>
                  </a:cubicBezTo>
                  <a:lnTo>
                    <a:pt x="981075" y="40481"/>
                  </a:lnTo>
                  <a:lnTo>
                    <a:pt x="971252" y="40481"/>
                  </a:lnTo>
                  <a:lnTo>
                    <a:pt x="971252" y="30064"/>
                  </a:lnTo>
                  <a:lnTo>
                    <a:pt x="981075" y="30064"/>
                  </a:lnTo>
                  <a:lnTo>
                    <a:pt x="981075" y="10493"/>
                  </a:lnTo>
                  <a:close/>
                  <a:moveTo>
                    <a:pt x="746745" y="2456"/>
                  </a:moveTo>
                  <a:lnTo>
                    <a:pt x="746745" y="30064"/>
                  </a:lnTo>
                  <a:lnTo>
                    <a:pt x="760214" y="30064"/>
                  </a:lnTo>
                  <a:lnTo>
                    <a:pt x="760214" y="40481"/>
                  </a:lnTo>
                  <a:lnTo>
                    <a:pt x="746745" y="40481"/>
                  </a:lnTo>
                  <a:lnTo>
                    <a:pt x="746745" y="86693"/>
                  </a:lnTo>
                  <a:cubicBezTo>
                    <a:pt x="746745" y="90513"/>
                    <a:pt x="746980" y="92968"/>
                    <a:pt x="747452" y="94060"/>
                  </a:cubicBezTo>
                  <a:cubicBezTo>
                    <a:pt x="747923" y="95151"/>
                    <a:pt x="748692" y="96019"/>
                    <a:pt x="749759" y="96664"/>
                  </a:cubicBezTo>
                  <a:cubicBezTo>
                    <a:pt x="750825" y="97309"/>
                    <a:pt x="752351" y="97631"/>
                    <a:pt x="754335" y="97631"/>
                  </a:cubicBezTo>
                  <a:cubicBezTo>
                    <a:pt x="755823" y="97631"/>
                    <a:pt x="757783" y="97458"/>
                    <a:pt x="760214" y="97111"/>
                  </a:cubicBezTo>
                  <a:lnTo>
                    <a:pt x="762149" y="108942"/>
                  </a:lnTo>
                  <a:cubicBezTo>
                    <a:pt x="758378" y="109736"/>
                    <a:pt x="755005" y="110133"/>
                    <a:pt x="752028" y="110133"/>
                  </a:cubicBezTo>
                  <a:cubicBezTo>
                    <a:pt x="747167" y="110133"/>
                    <a:pt x="743396" y="109364"/>
                    <a:pt x="740717" y="107826"/>
                  </a:cubicBezTo>
                  <a:cubicBezTo>
                    <a:pt x="738038" y="106288"/>
                    <a:pt x="736153" y="104267"/>
                    <a:pt x="735062" y="101761"/>
                  </a:cubicBezTo>
                  <a:cubicBezTo>
                    <a:pt x="733970" y="99256"/>
                    <a:pt x="733425" y="93985"/>
                    <a:pt x="733425" y="85948"/>
                  </a:cubicBezTo>
                  <a:lnTo>
                    <a:pt x="733425" y="40481"/>
                  </a:lnTo>
                  <a:lnTo>
                    <a:pt x="723602" y="40481"/>
                  </a:lnTo>
                  <a:lnTo>
                    <a:pt x="723602" y="35031"/>
                  </a:lnTo>
                  <a:lnTo>
                    <a:pt x="699938" y="67271"/>
                  </a:lnTo>
                  <a:lnTo>
                    <a:pt x="729332" y="109091"/>
                  </a:lnTo>
                  <a:lnTo>
                    <a:pt x="712886" y="109091"/>
                  </a:lnTo>
                  <a:lnTo>
                    <a:pt x="696664" y="84535"/>
                  </a:lnTo>
                  <a:lnTo>
                    <a:pt x="692348" y="77912"/>
                  </a:lnTo>
                  <a:lnTo>
                    <a:pt x="671587" y="109091"/>
                  </a:lnTo>
                  <a:lnTo>
                    <a:pt x="655364" y="109091"/>
                  </a:lnTo>
                  <a:lnTo>
                    <a:pt x="684237" y="68015"/>
                  </a:lnTo>
                  <a:lnTo>
                    <a:pt x="657522" y="30064"/>
                  </a:lnTo>
                  <a:lnTo>
                    <a:pt x="674265" y="30064"/>
                  </a:lnTo>
                  <a:lnTo>
                    <a:pt x="686395" y="48593"/>
                  </a:lnTo>
                  <a:cubicBezTo>
                    <a:pt x="688677" y="52115"/>
                    <a:pt x="690513" y="55067"/>
                    <a:pt x="691902" y="57448"/>
                  </a:cubicBezTo>
                  <a:cubicBezTo>
                    <a:pt x="694084" y="54174"/>
                    <a:pt x="696094" y="51272"/>
                    <a:pt x="697929" y="48741"/>
                  </a:cubicBezTo>
                  <a:lnTo>
                    <a:pt x="711249" y="30064"/>
                  </a:lnTo>
                  <a:lnTo>
                    <a:pt x="723602" y="30064"/>
                  </a:lnTo>
                  <a:lnTo>
                    <a:pt x="727248" y="30064"/>
                  </a:lnTo>
                  <a:lnTo>
                    <a:pt x="733425" y="30064"/>
                  </a:lnTo>
                  <a:lnTo>
                    <a:pt x="733425" y="10493"/>
                  </a:lnTo>
                  <a:close/>
                  <a:moveTo>
                    <a:pt x="280020" y="2456"/>
                  </a:moveTo>
                  <a:lnTo>
                    <a:pt x="280020" y="30064"/>
                  </a:lnTo>
                  <a:lnTo>
                    <a:pt x="293489" y="30064"/>
                  </a:lnTo>
                  <a:lnTo>
                    <a:pt x="293489" y="40481"/>
                  </a:lnTo>
                  <a:lnTo>
                    <a:pt x="280020" y="40481"/>
                  </a:lnTo>
                  <a:lnTo>
                    <a:pt x="280020" y="86693"/>
                  </a:lnTo>
                  <a:cubicBezTo>
                    <a:pt x="280020" y="90513"/>
                    <a:pt x="280255" y="92968"/>
                    <a:pt x="280727" y="94060"/>
                  </a:cubicBezTo>
                  <a:cubicBezTo>
                    <a:pt x="281198" y="95151"/>
                    <a:pt x="281967" y="96019"/>
                    <a:pt x="283034" y="96664"/>
                  </a:cubicBezTo>
                  <a:cubicBezTo>
                    <a:pt x="284100" y="97309"/>
                    <a:pt x="285626" y="97631"/>
                    <a:pt x="287610" y="97631"/>
                  </a:cubicBezTo>
                  <a:cubicBezTo>
                    <a:pt x="289098" y="97631"/>
                    <a:pt x="291058" y="97458"/>
                    <a:pt x="293489" y="97111"/>
                  </a:cubicBezTo>
                  <a:lnTo>
                    <a:pt x="295423" y="108942"/>
                  </a:lnTo>
                  <a:cubicBezTo>
                    <a:pt x="291653" y="109736"/>
                    <a:pt x="288280" y="110133"/>
                    <a:pt x="285303" y="110133"/>
                  </a:cubicBezTo>
                  <a:cubicBezTo>
                    <a:pt x="280441" y="110133"/>
                    <a:pt x="276671" y="109364"/>
                    <a:pt x="273992" y="107826"/>
                  </a:cubicBezTo>
                  <a:cubicBezTo>
                    <a:pt x="271313" y="106288"/>
                    <a:pt x="269428" y="104267"/>
                    <a:pt x="268337" y="101761"/>
                  </a:cubicBezTo>
                  <a:cubicBezTo>
                    <a:pt x="267245" y="99256"/>
                    <a:pt x="266700" y="93985"/>
                    <a:pt x="266700" y="85948"/>
                  </a:cubicBezTo>
                  <a:lnTo>
                    <a:pt x="266700" y="40481"/>
                  </a:lnTo>
                  <a:lnTo>
                    <a:pt x="256877" y="40481"/>
                  </a:lnTo>
                  <a:lnTo>
                    <a:pt x="256877" y="30064"/>
                  </a:lnTo>
                  <a:lnTo>
                    <a:pt x="266700" y="30064"/>
                  </a:lnTo>
                  <a:lnTo>
                    <a:pt x="266700" y="10493"/>
                  </a:lnTo>
                  <a:close/>
                  <a:moveTo>
                    <a:pt x="561528" y="0"/>
                  </a:moveTo>
                  <a:lnTo>
                    <a:pt x="640407" y="0"/>
                  </a:lnTo>
                  <a:lnTo>
                    <a:pt x="640407" y="12874"/>
                  </a:lnTo>
                  <a:lnTo>
                    <a:pt x="575964" y="12874"/>
                  </a:lnTo>
                  <a:lnTo>
                    <a:pt x="575964" y="46286"/>
                  </a:lnTo>
                  <a:lnTo>
                    <a:pt x="636314" y="46286"/>
                  </a:lnTo>
                  <a:lnTo>
                    <a:pt x="636314" y="59085"/>
                  </a:lnTo>
                  <a:lnTo>
                    <a:pt x="575964" y="59085"/>
                  </a:lnTo>
                  <a:lnTo>
                    <a:pt x="575964" y="96218"/>
                  </a:lnTo>
                  <a:lnTo>
                    <a:pt x="642937" y="96218"/>
                  </a:lnTo>
                  <a:lnTo>
                    <a:pt x="642937" y="109091"/>
                  </a:lnTo>
                  <a:lnTo>
                    <a:pt x="561528" y="109091"/>
                  </a:lnTo>
                  <a:close/>
                  <a:moveTo>
                    <a:pt x="0" y="0"/>
                  </a:moveTo>
                  <a:lnTo>
                    <a:pt x="73595" y="0"/>
                  </a:lnTo>
                  <a:lnTo>
                    <a:pt x="73595" y="12874"/>
                  </a:lnTo>
                  <a:lnTo>
                    <a:pt x="14436" y="12874"/>
                  </a:lnTo>
                  <a:lnTo>
                    <a:pt x="14436" y="46658"/>
                  </a:lnTo>
                  <a:lnTo>
                    <a:pt x="65633" y="46658"/>
                  </a:lnTo>
                  <a:lnTo>
                    <a:pt x="65633" y="59531"/>
                  </a:lnTo>
                  <a:lnTo>
                    <a:pt x="14436" y="59531"/>
                  </a:lnTo>
                  <a:lnTo>
                    <a:pt x="14436" y="109091"/>
                  </a:lnTo>
                  <a:lnTo>
                    <a:pt x="0" y="109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45A36051-FF96-D0C7-8472-25A64A2C1120}"/>
                </a:ext>
              </a:extLst>
            </p:cNvPr>
            <p:cNvSpPr/>
            <p:nvPr/>
          </p:nvSpPr>
          <p:spPr>
            <a:xfrm>
              <a:off x="2811304" y="5876950"/>
              <a:ext cx="1374851" cy="232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7" name="Rectangle 1156">
              <a:extLst>
                <a:ext uri="{FF2B5EF4-FFF2-40B4-BE49-F238E27FC236}">
                  <a16:creationId xmlns:a16="http://schemas.microsoft.com/office/drawing/2014/main" id="{BB4C2AD7-3E2A-735B-DE7F-88E1253A5AFF}"/>
                </a:ext>
              </a:extLst>
            </p:cNvPr>
            <p:cNvSpPr/>
            <p:nvPr/>
          </p:nvSpPr>
          <p:spPr>
            <a:xfrm>
              <a:off x="4404662" y="5871773"/>
              <a:ext cx="1195124" cy="230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8" name="TextBox 1157">
              <a:extLst>
                <a:ext uri="{FF2B5EF4-FFF2-40B4-BE49-F238E27FC236}">
                  <a16:creationId xmlns:a16="http://schemas.microsoft.com/office/drawing/2014/main" id="{D596F46B-C846-FAFE-C308-741FB95B5353}"/>
                </a:ext>
              </a:extLst>
            </p:cNvPr>
            <p:cNvSpPr txBox="1"/>
            <p:nvPr/>
          </p:nvSpPr>
          <p:spPr>
            <a:xfrm>
              <a:off x="4474311" y="5934452"/>
              <a:ext cx="1024012" cy="110877"/>
            </a:xfrm>
            <a:custGeom>
              <a:avLst/>
              <a:gdLst/>
              <a:ahLst/>
              <a:cxnLst/>
              <a:rect l="l" t="t" r="r" b="b"/>
              <a:pathLst>
                <a:path w="1024012" h="110877">
                  <a:moveTo>
                    <a:pt x="925042" y="69429"/>
                  </a:moveTo>
                  <a:cubicBezTo>
                    <a:pt x="920180" y="71413"/>
                    <a:pt x="912887" y="73100"/>
                    <a:pt x="903164" y="74489"/>
                  </a:cubicBezTo>
                  <a:cubicBezTo>
                    <a:pt x="897657" y="75282"/>
                    <a:pt x="893763" y="76175"/>
                    <a:pt x="891481" y="77168"/>
                  </a:cubicBezTo>
                  <a:cubicBezTo>
                    <a:pt x="889199" y="78160"/>
                    <a:pt x="887438" y="79611"/>
                    <a:pt x="886198" y="81521"/>
                  </a:cubicBezTo>
                  <a:cubicBezTo>
                    <a:pt x="884957" y="83431"/>
                    <a:pt x="884337" y="85552"/>
                    <a:pt x="884337" y="87883"/>
                  </a:cubicBezTo>
                  <a:cubicBezTo>
                    <a:pt x="884337" y="91455"/>
                    <a:pt x="885689" y="94432"/>
                    <a:pt x="888393" y="96813"/>
                  </a:cubicBezTo>
                  <a:cubicBezTo>
                    <a:pt x="891096" y="99194"/>
                    <a:pt x="895053" y="100385"/>
                    <a:pt x="900262" y="100385"/>
                  </a:cubicBezTo>
                  <a:cubicBezTo>
                    <a:pt x="905421" y="100385"/>
                    <a:pt x="910010" y="99256"/>
                    <a:pt x="914028" y="96999"/>
                  </a:cubicBezTo>
                  <a:cubicBezTo>
                    <a:pt x="918047" y="94742"/>
                    <a:pt x="920998" y="91654"/>
                    <a:pt x="922884" y="87734"/>
                  </a:cubicBezTo>
                  <a:cubicBezTo>
                    <a:pt x="924322" y="84708"/>
                    <a:pt x="925042" y="80243"/>
                    <a:pt x="925042" y="74340"/>
                  </a:cubicBezTo>
                  <a:close/>
                  <a:moveTo>
                    <a:pt x="990154" y="39365"/>
                  </a:moveTo>
                  <a:cubicBezTo>
                    <a:pt x="984201" y="39365"/>
                    <a:pt x="979228" y="41796"/>
                    <a:pt x="975234" y="46658"/>
                  </a:cubicBezTo>
                  <a:cubicBezTo>
                    <a:pt x="971240" y="51520"/>
                    <a:pt x="969244" y="59184"/>
                    <a:pt x="969244" y="69652"/>
                  </a:cubicBezTo>
                  <a:cubicBezTo>
                    <a:pt x="969244" y="79772"/>
                    <a:pt x="971377" y="87338"/>
                    <a:pt x="975643" y="92348"/>
                  </a:cubicBezTo>
                  <a:cubicBezTo>
                    <a:pt x="979910" y="97359"/>
                    <a:pt x="984945" y="99864"/>
                    <a:pt x="990749" y="99864"/>
                  </a:cubicBezTo>
                  <a:cubicBezTo>
                    <a:pt x="996603" y="99864"/>
                    <a:pt x="1001576" y="97470"/>
                    <a:pt x="1005669" y="92683"/>
                  </a:cubicBezTo>
                  <a:cubicBezTo>
                    <a:pt x="1009762" y="87896"/>
                    <a:pt x="1011808" y="80591"/>
                    <a:pt x="1011808" y="70768"/>
                  </a:cubicBezTo>
                  <a:cubicBezTo>
                    <a:pt x="1011808" y="59953"/>
                    <a:pt x="1009725" y="52016"/>
                    <a:pt x="1005558" y="46956"/>
                  </a:cubicBezTo>
                  <a:cubicBezTo>
                    <a:pt x="1001390" y="41895"/>
                    <a:pt x="996256" y="39365"/>
                    <a:pt x="990154" y="39365"/>
                  </a:cubicBezTo>
                  <a:close/>
                  <a:moveTo>
                    <a:pt x="506611" y="39365"/>
                  </a:moveTo>
                  <a:cubicBezTo>
                    <a:pt x="499914" y="39365"/>
                    <a:pt x="494358" y="41871"/>
                    <a:pt x="489943" y="46881"/>
                  </a:cubicBezTo>
                  <a:cubicBezTo>
                    <a:pt x="485527" y="51892"/>
                    <a:pt x="483320" y="59457"/>
                    <a:pt x="483320" y="69577"/>
                  </a:cubicBezTo>
                  <a:cubicBezTo>
                    <a:pt x="483320" y="79698"/>
                    <a:pt x="485527" y="87276"/>
                    <a:pt x="489943" y="92311"/>
                  </a:cubicBezTo>
                  <a:cubicBezTo>
                    <a:pt x="494358" y="97346"/>
                    <a:pt x="499914" y="99864"/>
                    <a:pt x="506611" y="99864"/>
                  </a:cubicBezTo>
                  <a:cubicBezTo>
                    <a:pt x="513259" y="99864"/>
                    <a:pt x="518790" y="97334"/>
                    <a:pt x="523206" y="92274"/>
                  </a:cubicBezTo>
                  <a:cubicBezTo>
                    <a:pt x="527621" y="87214"/>
                    <a:pt x="529829" y="79499"/>
                    <a:pt x="529829" y="69131"/>
                  </a:cubicBezTo>
                  <a:cubicBezTo>
                    <a:pt x="529829" y="59358"/>
                    <a:pt x="527609" y="51954"/>
                    <a:pt x="523168" y="46918"/>
                  </a:cubicBezTo>
                  <a:cubicBezTo>
                    <a:pt x="518728" y="41883"/>
                    <a:pt x="513209" y="39365"/>
                    <a:pt x="506611" y="39365"/>
                  </a:cubicBezTo>
                  <a:close/>
                  <a:moveTo>
                    <a:pt x="821457" y="39291"/>
                  </a:moveTo>
                  <a:cubicBezTo>
                    <a:pt x="815306" y="39291"/>
                    <a:pt x="810134" y="41350"/>
                    <a:pt x="805942" y="45467"/>
                  </a:cubicBezTo>
                  <a:cubicBezTo>
                    <a:pt x="801750" y="49585"/>
                    <a:pt x="799431" y="55091"/>
                    <a:pt x="798984" y="61987"/>
                  </a:cubicBezTo>
                  <a:lnTo>
                    <a:pt x="843112" y="61987"/>
                  </a:lnTo>
                  <a:cubicBezTo>
                    <a:pt x="842516" y="55339"/>
                    <a:pt x="840830" y="50354"/>
                    <a:pt x="838052" y="47030"/>
                  </a:cubicBezTo>
                  <a:cubicBezTo>
                    <a:pt x="833785" y="41871"/>
                    <a:pt x="828254" y="39291"/>
                    <a:pt x="821457" y="39291"/>
                  </a:cubicBezTo>
                  <a:close/>
                  <a:moveTo>
                    <a:pt x="269007" y="39291"/>
                  </a:moveTo>
                  <a:cubicBezTo>
                    <a:pt x="262856" y="39291"/>
                    <a:pt x="257684" y="41350"/>
                    <a:pt x="253492" y="45467"/>
                  </a:cubicBezTo>
                  <a:cubicBezTo>
                    <a:pt x="249300" y="49585"/>
                    <a:pt x="246981" y="55091"/>
                    <a:pt x="246534" y="61987"/>
                  </a:cubicBezTo>
                  <a:lnTo>
                    <a:pt x="290662" y="61987"/>
                  </a:lnTo>
                  <a:cubicBezTo>
                    <a:pt x="290066" y="55339"/>
                    <a:pt x="288380" y="50354"/>
                    <a:pt x="285602" y="47030"/>
                  </a:cubicBezTo>
                  <a:cubicBezTo>
                    <a:pt x="281335" y="41871"/>
                    <a:pt x="275804" y="39291"/>
                    <a:pt x="269007" y="39291"/>
                  </a:cubicBezTo>
                  <a:close/>
                  <a:moveTo>
                    <a:pt x="145182" y="39291"/>
                  </a:moveTo>
                  <a:cubicBezTo>
                    <a:pt x="139031" y="39291"/>
                    <a:pt x="133859" y="41350"/>
                    <a:pt x="129667" y="45467"/>
                  </a:cubicBezTo>
                  <a:cubicBezTo>
                    <a:pt x="125475" y="49585"/>
                    <a:pt x="123156" y="55091"/>
                    <a:pt x="122709" y="61987"/>
                  </a:cubicBezTo>
                  <a:lnTo>
                    <a:pt x="166837" y="61987"/>
                  </a:lnTo>
                  <a:cubicBezTo>
                    <a:pt x="166241" y="55339"/>
                    <a:pt x="164555" y="50354"/>
                    <a:pt x="161777" y="47030"/>
                  </a:cubicBezTo>
                  <a:cubicBezTo>
                    <a:pt x="157510" y="41871"/>
                    <a:pt x="151979" y="39291"/>
                    <a:pt x="145182" y="39291"/>
                  </a:cubicBezTo>
                  <a:close/>
                  <a:moveTo>
                    <a:pt x="436513" y="30064"/>
                  </a:moveTo>
                  <a:lnTo>
                    <a:pt x="449908" y="30064"/>
                  </a:lnTo>
                  <a:lnTo>
                    <a:pt x="449908" y="109091"/>
                  </a:lnTo>
                  <a:lnTo>
                    <a:pt x="436513" y="109091"/>
                  </a:lnTo>
                  <a:close/>
                  <a:moveTo>
                    <a:pt x="908001" y="28278"/>
                  </a:moveTo>
                  <a:cubicBezTo>
                    <a:pt x="914748" y="28278"/>
                    <a:pt x="920230" y="29071"/>
                    <a:pt x="924446" y="30659"/>
                  </a:cubicBezTo>
                  <a:cubicBezTo>
                    <a:pt x="928663" y="32246"/>
                    <a:pt x="931764" y="34243"/>
                    <a:pt x="933748" y="36649"/>
                  </a:cubicBezTo>
                  <a:cubicBezTo>
                    <a:pt x="935732" y="39055"/>
                    <a:pt x="937122" y="42094"/>
                    <a:pt x="937915" y="45765"/>
                  </a:cubicBezTo>
                  <a:cubicBezTo>
                    <a:pt x="938362" y="48047"/>
                    <a:pt x="938585" y="52164"/>
                    <a:pt x="938585" y="58118"/>
                  </a:cubicBezTo>
                  <a:lnTo>
                    <a:pt x="938585" y="75977"/>
                  </a:lnTo>
                  <a:cubicBezTo>
                    <a:pt x="938585" y="88429"/>
                    <a:pt x="938870" y="96304"/>
                    <a:pt x="939441" y="99603"/>
                  </a:cubicBezTo>
                  <a:cubicBezTo>
                    <a:pt x="940011" y="102902"/>
                    <a:pt x="941140" y="106065"/>
                    <a:pt x="942827" y="109091"/>
                  </a:cubicBezTo>
                  <a:lnTo>
                    <a:pt x="928837" y="109091"/>
                  </a:lnTo>
                  <a:cubicBezTo>
                    <a:pt x="927448" y="106313"/>
                    <a:pt x="926555" y="103064"/>
                    <a:pt x="926158" y="99343"/>
                  </a:cubicBezTo>
                  <a:cubicBezTo>
                    <a:pt x="921197" y="103560"/>
                    <a:pt x="916422" y="106536"/>
                    <a:pt x="911833" y="108273"/>
                  </a:cubicBezTo>
                  <a:cubicBezTo>
                    <a:pt x="907244" y="110009"/>
                    <a:pt x="902321" y="110877"/>
                    <a:pt x="897062" y="110877"/>
                  </a:cubicBezTo>
                  <a:cubicBezTo>
                    <a:pt x="888380" y="110877"/>
                    <a:pt x="881708" y="108756"/>
                    <a:pt x="877045" y="104515"/>
                  </a:cubicBezTo>
                  <a:cubicBezTo>
                    <a:pt x="872381" y="100273"/>
                    <a:pt x="870050" y="94853"/>
                    <a:pt x="870050" y="88255"/>
                  </a:cubicBezTo>
                  <a:cubicBezTo>
                    <a:pt x="870050" y="84386"/>
                    <a:pt x="870930" y="80851"/>
                    <a:pt x="872691" y="77651"/>
                  </a:cubicBezTo>
                  <a:cubicBezTo>
                    <a:pt x="874452" y="74451"/>
                    <a:pt x="876759" y="71884"/>
                    <a:pt x="879612" y="69949"/>
                  </a:cubicBezTo>
                  <a:cubicBezTo>
                    <a:pt x="882464" y="68015"/>
                    <a:pt x="885677" y="66551"/>
                    <a:pt x="889248" y="65559"/>
                  </a:cubicBezTo>
                  <a:cubicBezTo>
                    <a:pt x="891878" y="64864"/>
                    <a:pt x="895846" y="64195"/>
                    <a:pt x="901155" y="63550"/>
                  </a:cubicBezTo>
                  <a:cubicBezTo>
                    <a:pt x="911970" y="62260"/>
                    <a:pt x="919932" y="60722"/>
                    <a:pt x="925042" y="58936"/>
                  </a:cubicBezTo>
                  <a:cubicBezTo>
                    <a:pt x="925091" y="57101"/>
                    <a:pt x="925116" y="55935"/>
                    <a:pt x="925116" y="55439"/>
                  </a:cubicBezTo>
                  <a:cubicBezTo>
                    <a:pt x="925116" y="49982"/>
                    <a:pt x="923851" y="46137"/>
                    <a:pt x="921321" y="43905"/>
                  </a:cubicBezTo>
                  <a:cubicBezTo>
                    <a:pt x="917898" y="40878"/>
                    <a:pt x="912813" y="39365"/>
                    <a:pt x="906066" y="39365"/>
                  </a:cubicBezTo>
                  <a:cubicBezTo>
                    <a:pt x="899766" y="39365"/>
                    <a:pt x="895115" y="40469"/>
                    <a:pt x="892113" y="42677"/>
                  </a:cubicBezTo>
                  <a:cubicBezTo>
                    <a:pt x="889112" y="44884"/>
                    <a:pt x="886892" y="48791"/>
                    <a:pt x="885453" y="54397"/>
                  </a:cubicBezTo>
                  <a:lnTo>
                    <a:pt x="872356" y="52611"/>
                  </a:lnTo>
                  <a:cubicBezTo>
                    <a:pt x="873547" y="47005"/>
                    <a:pt x="875507" y="42478"/>
                    <a:pt x="878235" y="39030"/>
                  </a:cubicBezTo>
                  <a:cubicBezTo>
                    <a:pt x="880964" y="35583"/>
                    <a:pt x="884908" y="32928"/>
                    <a:pt x="890067" y="31068"/>
                  </a:cubicBezTo>
                  <a:cubicBezTo>
                    <a:pt x="895226" y="29208"/>
                    <a:pt x="901204" y="28278"/>
                    <a:pt x="908001" y="28278"/>
                  </a:cubicBezTo>
                  <a:close/>
                  <a:moveTo>
                    <a:pt x="821308" y="28278"/>
                  </a:moveTo>
                  <a:cubicBezTo>
                    <a:pt x="831875" y="28278"/>
                    <a:pt x="840507" y="31874"/>
                    <a:pt x="847204" y="39068"/>
                  </a:cubicBezTo>
                  <a:cubicBezTo>
                    <a:pt x="853902" y="46261"/>
                    <a:pt x="857250" y="56381"/>
                    <a:pt x="857250" y="69429"/>
                  </a:cubicBezTo>
                  <a:cubicBezTo>
                    <a:pt x="857250" y="70222"/>
                    <a:pt x="857226" y="71413"/>
                    <a:pt x="857176" y="73000"/>
                  </a:cubicBezTo>
                  <a:lnTo>
                    <a:pt x="798240" y="73000"/>
                  </a:lnTo>
                  <a:cubicBezTo>
                    <a:pt x="798736" y="81682"/>
                    <a:pt x="801192" y="88330"/>
                    <a:pt x="805607" y="92943"/>
                  </a:cubicBezTo>
                  <a:cubicBezTo>
                    <a:pt x="810022" y="97557"/>
                    <a:pt x="815529" y="99864"/>
                    <a:pt x="822127" y="99864"/>
                  </a:cubicBezTo>
                  <a:cubicBezTo>
                    <a:pt x="827038" y="99864"/>
                    <a:pt x="831230" y="98574"/>
                    <a:pt x="834703" y="95994"/>
                  </a:cubicBezTo>
                  <a:cubicBezTo>
                    <a:pt x="838176" y="93415"/>
                    <a:pt x="840929" y="89297"/>
                    <a:pt x="842963" y="83642"/>
                  </a:cubicBezTo>
                  <a:lnTo>
                    <a:pt x="856804" y="85353"/>
                  </a:lnTo>
                  <a:cubicBezTo>
                    <a:pt x="854621" y="93439"/>
                    <a:pt x="850578" y="99715"/>
                    <a:pt x="844674" y="104180"/>
                  </a:cubicBezTo>
                  <a:cubicBezTo>
                    <a:pt x="838771" y="108645"/>
                    <a:pt x="831230" y="110877"/>
                    <a:pt x="822053" y="110877"/>
                  </a:cubicBezTo>
                  <a:cubicBezTo>
                    <a:pt x="810494" y="110877"/>
                    <a:pt x="801328" y="107318"/>
                    <a:pt x="794557" y="100199"/>
                  </a:cubicBezTo>
                  <a:cubicBezTo>
                    <a:pt x="787785" y="93080"/>
                    <a:pt x="784399" y="83096"/>
                    <a:pt x="784399" y="70247"/>
                  </a:cubicBezTo>
                  <a:cubicBezTo>
                    <a:pt x="784399" y="56952"/>
                    <a:pt x="787822" y="46633"/>
                    <a:pt x="794668" y="39291"/>
                  </a:cubicBezTo>
                  <a:cubicBezTo>
                    <a:pt x="801514" y="31949"/>
                    <a:pt x="810394" y="28278"/>
                    <a:pt x="821308" y="28278"/>
                  </a:cubicBezTo>
                  <a:close/>
                  <a:moveTo>
                    <a:pt x="597471" y="28278"/>
                  </a:moveTo>
                  <a:cubicBezTo>
                    <a:pt x="602233" y="28278"/>
                    <a:pt x="606611" y="29133"/>
                    <a:pt x="610605" y="30845"/>
                  </a:cubicBezTo>
                  <a:cubicBezTo>
                    <a:pt x="614599" y="32556"/>
                    <a:pt x="617588" y="34801"/>
                    <a:pt x="619572" y="37579"/>
                  </a:cubicBezTo>
                  <a:cubicBezTo>
                    <a:pt x="621556" y="40357"/>
                    <a:pt x="622945" y="43656"/>
                    <a:pt x="623739" y="47476"/>
                  </a:cubicBezTo>
                  <a:cubicBezTo>
                    <a:pt x="624235" y="49957"/>
                    <a:pt x="624483" y="54298"/>
                    <a:pt x="624483" y="60499"/>
                  </a:cubicBezTo>
                  <a:lnTo>
                    <a:pt x="624483" y="109091"/>
                  </a:lnTo>
                  <a:lnTo>
                    <a:pt x="611089" y="109091"/>
                  </a:lnTo>
                  <a:lnTo>
                    <a:pt x="611089" y="61020"/>
                  </a:lnTo>
                  <a:cubicBezTo>
                    <a:pt x="611089" y="55563"/>
                    <a:pt x="610568" y="51482"/>
                    <a:pt x="609526" y="48779"/>
                  </a:cubicBezTo>
                  <a:cubicBezTo>
                    <a:pt x="608484" y="46075"/>
                    <a:pt x="606636" y="43917"/>
                    <a:pt x="603982" y="42305"/>
                  </a:cubicBezTo>
                  <a:cubicBezTo>
                    <a:pt x="601328" y="40692"/>
                    <a:pt x="598215" y="39886"/>
                    <a:pt x="594643" y="39886"/>
                  </a:cubicBezTo>
                  <a:cubicBezTo>
                    <a:pt x="588938" y="39886"/>
                    <a:pt x="584014" y="41697"/>
                    <a:pt x="579872" y="45318"/>
                  </a:cubicBezTo>
                  <a:cubicBezTo>
                    <a:pt x="575730" y="48940"/>
                    <a:pt x="573658" y="55811"/>
                    <a:pt x="573658" y="65931"/>
                  </a:cubicBezTo>
                  <a:lnTo>
                    <a:pt x="573658" y="109091"/>
                  </a:lnTo>
                  <a:lnTo>
                    <a:pt x="560264" y="109091"/>
                  </a:lnTo>
                  <a:lnTo>
                    <a:pt x="560264" y="30064"/>
                  </a:lnTo>
                  <a:lnTo>
                    <a:pt x="572319" y="30064"/>
                  </a:lnTo>
                  <a:lnTo>
                    <a:pt x="572319" y="41300"/>
                  </a:lnTo>
                  <a:cubicBezTo>
                    <a:pt x="578123" y="32618"/>
                    <a:pt x="586507" y="28278"/>
                    <a:pt x="597471" y="28278"/>
                  </a:cubicBezTo>
                  <a:close/>
                  <a:moveTo>
                    <a:pt x="506611" y="28278"/>
                  </a:moveTo>
                  <a:cubicBezTo>
                    <a:pt x="517476" y="28278"/>
                    <a:pt x="526356" y="31837"/>
                    <a:pt x="533252" y="38956"/>
                  </a:cubicBezTo>
                  <a:cubicBezTo>
                    <a:pt x="540147" y="46075"/>
                    <a:pt x="543595" y="55910"/>
                    <a:pt x="543595" y="68461"/>
                  </a:cubicBezTo>
                  <a:cubicBezTo>
                    <a:pt x="543595" y="78631"/>
                    <a:pt x="542070" y="86631"/>
                    <a:pt x="539019" y="92460"/>
                  </a:cubicBezTo>
                  <a:cubicBezTo>
                    <a:pt x="535968" y="98289"/>
                    <a:pt x="531528" y="102816"/>
                    <a:pt x="525699" y="106040"/>
                  </a:cubicBezTo>
                  <a:cubicBezTo>
                    <a:pt x="519870" y="109265"/>
                    <a:pt x="513507" y="110877"/>
                    <a:pt x="506611" y="110877"/>
                  </a:cubicBezTo>
                  <a:cubicBezTo>
                    <a:pt x="495548" y="110877"/>
                    <a:pt x="486606" y="107330"/>
                    <a:pt x="479785" y="100236"/>
                  </a:cubicBezTo>
                  <a:cubicBezTo>
                    <a:pt x="472964" y="93142"/>
                    <a:pt x="469553" y="82922"/>
                    <a:pt x="469553" y="69577"/>
                  </a:cubicBezTo>
                  <a:cubicBezTo>
                    <a:pt x="469553" y="54943"/>
                    <a:pt x="473621" y="44103"/>
                    <a:pt x="481757" y="37058"/>
                  </a:cubicBezTo>
                  <a:cubicBezTo>
                    <a:pt x="488554" y="31205"/>
                    <a:pt x="496838" y="28278"/>
                    <a:pt x="506611" y="28278"/>
                  </a:cubicBezTo>
                  <a:close/>
                  <a:moveTo>
                    <a:pt x="354063" y="28278"/>
                  </a:moveTo>
                  <a:cubicBezTo>
                    <a:pt x="362645" y="28278"/>
                    <a:pt x="369665" y="30448"/>
                    <a:pt x="375122" y="34789"/>
                  </a:cubicBezTo>
                  <a:cubicBezTo>
                    <a:pt x="380579" y="39130"/>
                    <a:pt x="384076" y="45294"/>
                    <a:pt x="385614" y="53281"/>
                  </a:cubicBezTo>
                  <a:lnTo>
                    <a:pt x="372592" y="55290"/>
                  </a:lnTo>
                  <a:cubicBezTo>
                    <a:pt x="371351" y="49982"/>
                    <a:pt x="369156" y="45988"/>
                    <a:pt x="366006" y="43309"/>
                  </a:cubicBezTo>
                  <a:cubicBezTo>
                    <a:pt x="362856" y="40630"/>
                    <a:pt x="359048" y="39291"/>
                    <a:pt x="354583" y="39291"/>
                  </a:cubicBezTo>
                  <a:cubicBezTo>
                    <a:pt x="347837" y="39291"/>
                    <a:pt x="342355" y="41709"/>
                    <a:pt x="338138" y="46546"/>
                  </a:cubicBezTo>
                  <a:cubicBezTo>
                    <a:pt x="333921" y="51383"/>
                    <a:pt x="331813" y="59035"/>
                    <a:pt x="331813" y="69503"/>
                  </a:cubicBezTo>
                  <a:cubicBezTo>
                    <a:pt x="331813" y="80119"/>
                    <a:pt x="333847" y="87834"/>
                    <a:pt x="337915" y="92646"/>
                  </a:cubicBezTo>
                  <a:cubicBezTo>
                    <a:pt x="341983" y="97458"/>
                    <a:pt x="347291" y="99864"/>
                    <a:pt x="353839" y="99864"/>
                  </a:cubicBezTo>
                  <a:cubicBezTo>
                    <a:pt x="359098" y="99864"/>
                    <a:pt x="363488" y="98252"/>
                    <a:pt x="367011" y="95027"/>
                  </a:cubicBezTo>
                  <a:cubicBezTo>
                    <a:pt x="370533" y="91802"/>
                    <a:pt x="372765" y="86841"/>
                    <a:pt x="373708" y="80144"/>
                  </a:cubicBezTo>
                  <a:lnTo>
                    <a:pt x="386879" y="81856"/>
                  </a:lnTo>
                  <a:cubicBezTo>
                    <a:pt x="385440" y="90934"/>
                    <a:pt x="381757" y="98041"/>
                    <a:pt x="375829" y="103175"/>
                  </a:cubicBezTo>
                  <a:cubicBezTo>
                    <a:pt x="369900" y="108310"/>
                    <a:pt x="362620" y="110877"/>
                    <a:pt x="353988" y="110877"/>
                  </a:cubicBezTo>
                  <a:cubicBezTo>
                    <a:pt x="343173" y="110877"/>
                    <a:pt x="334479" y="107343"/>
                    <a:pt x="327906" y="100273"/>
                  </a:cubicBezTo>
                  <a:cubicBezTo>
                    <a:pt x="321333" y="93204"/>
                    <a:pt x="318046" y="83071"/>
                    <a:pt x="318046" y="69875"/>
                  </a:cubicBezTo>
                  <a:cubicBezTo>
                    <a:pt x="318046" y="61342"/>
                    <a:pt x="319460" y="53876"/>
                    <a:pt x="322288" y="47476"/>
                  </a:cubicBezTo>
                  <a:cubicBezTo>
                    <a:pt x="325115" y="41077"/>
                    <a:pt x="329419" y="36277"/>
                    <a:pt x="335199" y="33077"/>
                  </a:cubicBezTo>
                  <a:cubicBezTo>
                    <a:pt x="340978" y="29877"/>
                    <a:pt x="347266" y="28278"/>
                    <a:pt x="354063" y="28278"/>
                  </a:cubicBezTo>
                  <a:close/>
                  <a:moveTo>
                    <a:pt x="268858" y="28278"/>
                  </a:moveTo>
                  <a:cubicBezTo>
                    <a:pt x="279425" y="28278"/>
                    <a:pt x="288057" y="31874"/>
                    <a:pt x="294754" y="39068"/>
                  </a:cubicBezTo>
                  <a:cubicBezTo>
                    <a:pt x="301452" y="46261"/>
                    <a:pt x="304800" y="56381"/>
                    <a:pt x="304800" y="69429"/>
                  </a:cubicBezTo>
                  <a:cubicBezTo>
                    <a:pt x="304800" y="70222"/>
                    <a:pt x="304776" y="71413"/>
                    <a:pt x="304726" y="73000"/>
                  </a:cubicBezTo>
                  <a:lnTo>
                    <a:pt x="245790" y="73000"/>
                  </a:lnTo>
                  <a:cubicBezTo>
                    <a:pt x="246286" y="81682"/>
                    <a:pt x="248742" y="88330"/>
                    <a:pt x="253157" y="92943"/>
                  </a:cubicBezTo>
                  <a:cubicBezTo>
                    <a:pt x="257572" y="97557"/>
                    <a:pt x="263079" y="99864"/>
                    <a:pt x="269677" y="99864"/>
                  </a:cubicBezTo>
                  <a:cubicBezTo>
                    <a:pt x="274588" y="99864"/>
                    <a:pt x="278780" y="98574"/>
                    <a:pt x="282253" y="95994"/>
                  </a:cubicBezTo>
                  <a:cubicBezTo>
                    <a:pt x="285726" y="93415"/>
                    <a:pt x="288479" y="89297"/>
                    <a:pt x="290513" y="83642"/>
                  </a:cubicBezTo>
                  <a:lnTo>
                    <a:pt x="304354" y="85353"/>
                  </a:lnTo>
                  <a:cubicBezTo>
                    <a:pt x="302171" y="93439"/>
                    <a:pt x="298128" y="99715"/>
                    <a:pt x="292224" y="104180"/>
                  </a:cubicBezTo>
                  <a:cubicBezTo>
                    <a:pt x="286321" y="108645"/>
                    <a:pt x="278780" y="110877"/>
                    <a:pt x="269603" y="110877"/>
                  </a:cubicBezTo>
                  <a:cubicBezTo>
                    <a:pt x="258044" y="110877"/>
                    <a:pt x="248878" y="107318"/>
                    <a:pt x="242107" y="100199"/>
                  </a:cubicBezTo>
                  <a:cubicBezTo>
                    <a:pt x="235335" y="93080"/>
                    <a:pt x="231949" y="83096"/>
                    <a:pt x="231949" y="70247"/>
                  </a:cubicBezTo>
                  <a:cubicBezTo>
                    <a:pt x="231949" y="56952"/>
                    <a:pt x="235372" y="46633"/>
                    <a:pt x="242218" y="39291"/>
                  </a:cubicBezTo>
                  <a:cubicBezTo>
                    <a:pt x="249064" y="31949"/>
                    <a:pt x="257944" y="28278"/>
                    <a:pt x="268858" y="28278"/>
                  </a:cubicBezTo>
                  <a:close/>
                  <a:moveTo>
                    <a:pt x="145033" y="28278"/>
                  </a:moveTo>
                  <a:cubicBezTo>
                    <a:pt x="155600" y="28278"/>
                    <a:pt x="164232" y="31874"/>
                    <a:pt x="170930" y="39068"/>
                  </a:cubicBezTo>
                  <a:cubicBezTo>
                    <a:pt x="177627" y="46261"/>
                    <a:pt x="180975" y="56381"/>
                    <a:pt x="180975" y="69429"/>
                  </a:cubicBezTo>
                  <a:cubicBezTo>
                    <a:pt x="180975" y="70222"/>
                    <a:pt x="180951" y="71413"/>
                    <a:pt x="180901" y="73000"/>
                  </a:cubicBezTo>
                  <a:lnTo>
                    <a:pt x="121965" y="73000"/>
                  </a:lnTo>
                  <a:cubicBezTo>
                    <a:pt x="122461" y="81682"/>
                    <a:pt x="124917" y="88330"/>
                    <a:pt x="129332" y="92943"/>
                  </a:cubicBezTo>
                  <a:cubicBezTo>
                    <a:pt x="133747" y="97557"/>
                    <a:pt x="139254" y="99864"/>
                    <a:pt x="145852" y="99864"/>
                  </a:cubicBezTo>
                  <a:cubicBezTo>
                    <a:pt x="150763" y="99864"/>
                    <a:pt x="154955" y="98574"/>
                    <a:pt x="158428" y="95994"/>
                  </a:cubicBezTo>
                  <a:cubicBezTo>
                    <a:pt x="161901" y="93415"/>
                    <a:pt x="164654" y="89297"/>
                    <a:pt x="166688" y="83642"/>
                  </a:cubicBezTo>
                  <a:lnTo>
                    <a:pt x="180529" y="85353"/>
                  </a:lnTo>
                  <a:cubicBezTo>
                    <a:pt x="178346" y="93439"/>
                    <a:pt x="174303" y="99715"/>
                    <a:pt x="168399" y="104180"/>
                  </a:cubicBezTo>
                  <a:cubicBezTo>
                    <a:pt x="162496" y="108645"/>
                    <a:pt x="154955" y="110877"/>
                    <a:pt x="145778" y="110877"/>
                  </a:cubicBezTo>
                  <a:cubicBezTo>
                    <a:pt x="134219" y="110877"/>
                    <a:pt x="125053" y="107318"/>
                    <a:pt x="118282" y="100199"/>
                  </a:cubicBezTo>
                  <a:cubicBezTo>
                    <a:pt x="111510" y="93080"/>
                    <a:pt x="108124" y="83096"/>
                    <a:pt x="108124" y="70247"/>
                  </a:cubicBezTo>
                  <a:cubicBezTo>
                    <a:pt x="108124" y="56952"/>
                    <a:pt x="111547" y="46633"/>
                    <a:pt x="118393" y="39291"/>
                  </a:cubicBezTo>
                  <a:cubicBezTo>
                    <a:pt x="125239" y="31949"/>
                    <a:pt x="134119" y="28278"/>
                    <a:pt x="145033" y="28278"/>
                  </a:cubicBezTo>
                  <a:close/>
                  <a:moveTo>
                    <a:pt x="14437" y="12874"/>
                  </a:moveTo>
                  <a:lnTo>
                    <a:pt x="14437" y="96218"/>
                  </a:lnTo>
                  <a:lnTo>
                    <a:pt x="37728" y="96218"/>
                  </a:lnTo>
                  <a:cubicBezTo>
                    <a:pt x="44922" y="96218"/>
                    <a:pt x="50565" y="95548"/>
                    <a:pt x="54658" y="94208"/>
                  </a:cubicBezTo>
                  <a:cubicBezTo>
                    <a:pt x="58750" y="92869"/>
                    <a:pt x="62012" y="90984"/>
                    <a:pt x="64443" y="88553"/>
                  </a:cubicBezTo>
                  <a:cubicBezTo>
                    <a:pt x="67866" y="85130"/>
                    <a:pt x="70533" y="80529"/>
                    <a:pt x="72443" y="74749"/>
                  </a:cubicBezTo>
                  <a:cubicBezTo>
                    <a:pt x="74352" y="68970"/>
                    <a:pt x="75307" y="61962"/>
                    <a:pt x="75307" y="53727"/>
                  </a:cubicBezTo>
                  <a:cubicBezTo>
                    <a:pt x="75307" y="42317"/>
                    <a:pt x="73435" y="33549"/>
                    <a:pt x="69689" y="27422"/>
                  </a:cubicBezTo>
                  <a:cubicBezTo>
                    <a:pt x="65944" y="21295"/>
                    <a:pt x="61392" y="17190"/>
                    <a:pt x="56034" y="15106"/>
                  </a:cubicBezTo>
                  <a:cubicBezTo>
                    <a:pt x="52165" y="13618"/>
                    <a:pt x="45939" y="12874"/>
                    <a:pt x="37356" y="12874"/>
                  </a:cubicBezTo>
                  <a:close/>
                  <a:moveTo>
                    <a:pt x="414115" y="2456"/>
                  </a:moveTo>
                  <a:lnTo>
                    <a:pt x="414115" y="30064"/>
                  </a:lnTo>
                  <a:lnTo>
                    <a:pt x="427584" y="30064"/>
                  </a:lnTo>
                  <a:lnTo>
                    <a:pt x="427584" y="40481"/>
                  </a:lnTo>
                  <a:lnTo>
                    <a:pt x="414115" y="40481"/>
                  </a:lnTo>
                  <a:lnTo>
                    <a:pt x="414115" y="86693"/>
                  </a:lnTo>
                  <a:cubicBezTo>
                    <a:pt x="414115" y="90513"/>
                    <a:pt x="414350" y="92968"/>
                    <a:pt x="414822" y="94060"/>
                  </a:cubicBezTo>
                  <a:cubicBezTo>
                    <a:pt x="415293" y="95151"/>
                    <a:pt x="416062" y="96019"/>
                    <a:pt x="417128" y="96664"/>
                  </a:cubicBezTo>
                  <a:cubicBezTo>
                    <a:pt x="418195" y="97309"/>
                    <a:pt x="419721" y="97631"/>
                    <a:pt x="421705" y="97631"/>
                  </a:cubicBezTo>
                  <a:cubicBezTo>
                    <a:pt x="423193" y="97631"/>
                    <a:pt x="425153" y="97458"/>
                    <a:pt x="427584" y="97111"/>
                  </a:cubicBezTo>
                  <a:lnTo>
                    <a:pt x="429518" y="108942"/>
                  </a:lnTo>
                  <a:cubicBezTo>
                    <a:pt x="425748" y="109736"/>
                    <a:pt x="422375" y="110133"/>
                    <a:pt x="419398" y="110133"/>
                  </a:cubicBezTo>
                  <a:cubicBezTo>
                    <a:pt x="414536" y="110133"/>
                    <a:pt x="410766" y="109364"/>
                    <a:pt x="408087" y="107826"/>
                  </a:cubicBezTo>
                  <a:cubicBezTo>
                    <a:pt x="405408" y="106288"/>
                    <a:pt x="403523" y="104267"/>
                    <a:pt x="402432" y="101761"/>
                  </a:cubicBezTo>
                  <a:cubicBezTo>
                    <a:pt x="401340" y="99256"/>
                    <a:pt x="400795" y="93985"/>
                    <a:pt x="400795" y="85948"/>
                  </a:cubicBezTo>
                  <a:lnTo>
                    <a:pt x="400795" y="40481"/>
                  </a:lnTo>
                  <a:lnTo>
                    <a:pt x="390972" y="40481"/>
                  </a:lnTo>
                  <a:lnTo>
                    <a:pt x="390972" y="30064"/>
                  </a:lnTo>
                  <a:lnTo>
                    <a:pt x="400795" y="30064"/>
                  </a:lnTo>
                  <a:lnTo>
                    <a:pt x="400795" y="10493"/>
                  </a:lnTo>
                  <a:close/>
                  <a:moveTo>
                    <a:pt x="214090" y="2456"/>
                  </a:moveTo>
                  <a:lnTo>
                    <a:pt x="214090" y="30064"/>
                  </a:lnTo>
                  <a:lnTo>
                    <a:pt x="227559" y="30064"/>
                  </a:lnTo>
                  <a:lnTo>
                    <a:pt x="227559" y="40481"/>
                  </a:lnTo>
                  <a:lnTo>
                    <a:pt x="214090" y="40481"/>
                  </a:lnTo>
                  <a:lnTo>
                    <a:pt x="214090" y="86693"/>
                  </a:lnTo>
                  <a:cubicBezTo>
                    <a:pt x="214090" y="90513"/>
                    <a:pt x="214325" y="92968"/>
                    <a:pt x="214797" y="94060"/>
                  </a:cubicBezTo>
                  <a:cubicBezTo>
                    <a:pt x="215268" y="95151"/>
                    <a:pt x="216037" y="96019"/>
                    <a:pt x="217103" y="96664"/>
                  </a:cubicBezTo>
                  <a:cubicBezTo>
                    <a:pt x="218170" y="97309"/>
                    <a:pt x="219696" y="97631"/>
                    <a:pt x="221680" y="97631"/>
                  </a:cubicBezTo>
                  <a:cubicBezTo>
                    <a:pt x="223168" y="97631"/>
                    <a:pt x="225128" y="97458"/>
                    <a:pt x="227559" y="97111"/>
                  </a:cubicBezTo>
                  <a:lnTo>
                    <a:pt x="229493" y="108942"/>
                  </a:lnTo>
                  <a:cubicBezTo>
                    <a:pt x="225723" y="109736"/>
                    <a:pt x="222350" y="110133"/>
                    <a:pt x="219373" y="110133"/>
                  </a:cubicBezTo>
                  <a:cubicBezTo>
                    <a:pt x="214511" y="110133"/>
                    <a:pt x="210741" y="109364"/>
                    <a:pt x="208062" y="107826"/>
                  </a:cubicBezTo>
                  <a:cubicBezTo>
                    <a:pt x="205383" y="106288"/>
                    <a:pt x="203498" y="104267"/>
                    <a:pt x="202407" y="101761"/>
                  </a:cubicBezTo>
                  <a:cubicBezTo>
                    <a:pt x="201315" y="99256"/>
                    <a:pt x="200770" y="93985"/>
                    <a:pt x="200770" y="85948"/>
                  </a:cubicBezTo>
                  <a:lnTo>
                    <a:pt x="200770" y="40481"/>
                  </a:lnTo>
                  <a:lnTo>
                    <a:pt x="190947" y="40481"/>
                  </a:lnTo>
                  <a:lnTo>
                    <a:pt x="190947" y="30064"/>
                  </a:lnTo>
                  <a:lnTo>
                    <a:pt x="200770" y="30064"/>
                  </a:lnTo>
                  <a:lnTo>
                    <a:pt x="200770" y="10493"/>
                  </a:lnTo>
                  <a:close/>
                  <a:moveTo>
                    <a:pt x="1010692" y="0"/>
                  </a:moveTo>
                  <a:lnTo>
                    <a:pt x="1024012" y="0"/>
                  </a:lnTo>
                  <a:lnTo>
                    <a:pt x="1024012" y="109091"/>
                  </a:lnTo>
                  <a:lnTo>
                    <a:pt x="1011585" y="109091"/>
                  </a:lnTo>
                  <a:lnTo>
                    <a:pt x="1011585" y="99120"/>
                  </a:lnTo>
                  <a:cubicBezTo>
                    <a:pt x="1006575" y="106958"/>
                    <a:pt x="999208" y="110877"/>
                    <a:pt x="989484" y="110877"/>
                  </a:cubicBezTo>
                  <a:cubicBezTo>
                    <a:pt x="983184" y="110877"/>
                    <a:pt x="977392" y="109141"/>
                    <a:pt x="972108" y="105668"/>
                  </a:cubicBezTo>
                  <a:cubicBezTo>
                    <a:pt x="966825" y="102196"/>
                    <a:pt x="962732" y="97346"/>
                    <a:pt x="959830" y="91120"/>
                  </a:cubicBezTo>
                  <a:cubicBezTo>
                    <a:pt x="956928" y="84894"/>
                    <a:pt x="955477" y="77738"/>
                    <a:pt x="955477" y="69652"/>
                  </a:cubicBezTo>
                  <a:cubicBezTo>
                    <a:pt x="955477" y="61764"/>
                    <a:pt x="956792" y="54608"/>
                    <a:pt x="959421" y="48183"/>
                  </a:cubicBezTo>
                  <a:cubicBezTo>
                    <a:pt x="962050" y="41759"/>
                    <a:pt x="965994" y="36835"/>
                    <a:pt x="971253" y="33412"/>
                  </a:cubicBezTo>
                  <a:cubicBezTo>
                    <a:pt x="976511" y="29989"/>
                    <a:pt x="982390" y="28278"/>
                    <a:pt x="988889" y="28278"/>
                  </a:cubicBezTo>
                  <a:cubicBezTo>
                    <a:pt x="993651" y="28278"/>
                    <a:pt x="997893" y="29282"/>
                    <a:pt x="1001614" y="31291"/>
                  </a:cubicBezTo>
                  <a:cubicBezTo>
                    <a:pt x="1005334" y="33301"/>
                    <a:pt x="1008361" y="35917"/>
                    <a:pt x="1010692" y="39142"/>
                  </a:cubicBezTo>
                  <a:close/>
                  <a:moveTo>
                    <a:pt x="686247" y="0"/>
                  </a:moveTo>
                  <a:lnTo>
                    <a:pt x="700683" y="0"/>
                  </a:lnTo>
                  <a:lnTo>
                    <a:pt x="700683" y="44797"/>
                  </a:lnTo>
                  <a:lnTo>
                    <a:pt x="757387" y="44797"/>
                  </a:lnTo>
                  <a:lnTo>
                    <a:pt x="757387" y="0"/>
                  </a:lnTo>
                  <a:lnTo>
                    <a:pt x="771823" y="0"/>
                  </a:lnTo>
                  <a:lnTo>
                    <a:pt x="771823" y="109091"/>
                  </a:lnTo>
                  <a:lnTo>
                    <a:pt x="757387" y="109091"/>
                  </a:lnTo>
                  <a:lnTo>
                    <a:pt x="757387" y="57671"/>
                  </a:lnTo>
                  <a:lnTo>
                    <a:pt x="700683" y="57671"/>
                  </a:lnTo>
                  <a:lnTo>
                    <a:pt x="700683" y="109091"/>
                  </a:lnTo>
                  <a:lnTo>
                    <a:pt x="686247" y="109091"/>
                  </a:lnTo>
                  <a:close/>
                  <a:moveTo>
                    <a:pt x="436513" y="0"/>
                  </a:moveTo>
                  <a:lnTo>
                    <a:pt x="449908" y="0"/>
                  </a:lnTo>
                  <a:lnTo>
                    <a:pt x="449908" y="15404"/>
                  </a:lnTo>
                  <a:lnTo>
                    <a:pt x="436513" y="15404"/>
                  </a:lnTo>
                  <a:close/>
                  <a:moveTo>
                    <a:pt x="0" y="0"/>
                  </a:moveTo>
                  <a:lnTo>
                    <a:pt x="37580" y="0"/>
                  </a:lnTo>
                  <a:cubicBezTo>
                    <a:pt x="46063" y="0"/>
                    <a:pt x="52537" y="521"/>
                    <a:pt x="57002" y="1563"/>
                  </a:cubicBezTo>
                  <a:cubicBezTo>
                    <a:pt x="63252" y="3002"/>
                    <a:pt x="68585" y="5606"/>
                    <a:pt x="73001" y="9376"/>
                  </a:cubicBezTo>
                  <a:cubicBezTo>
                    <a:pt x="78755" y="14238"/>
                    <a:pt x="83059" y="20452"/>
                    <a:pt x="85911" y="28017"/>
                  </a:cubicBezTo>
                  <a:cubicBezTo>
                    <a:pt x="88764" y="35583"/>
                    <a:pt x="90190" y="44227"/>
                    <a:pt x="90190" y="53950"/>
                  </a:cubicBezTo>
                  <a:cubicBezTo>
                    <a:pt x="90190" y="62235"/>
                    <a:pt x="89223" y="69577"/>
                    <a:pt x="87288" y="75977"/>
                  </a:cubicBezTo>
                  <a:cubicBezTo>
                    <a:pt x="85353" y="82377"/>
                    <a:pt x="82873" y="87672"/>
                    <a:pt x="79847" y="91864"/>
                  </a:cubicBezTo>
                  <a:cubicBezTo>
                    <a:pt x="76821" y="96056"/>
                    <a:pt x="73509" y="99355"/>
                    <a:pt x="69912" y="101761"/>
                  </a:cubicBezTo>
                  <a:cubicBezTo>
                    <a:pt x="66316" y="104168"/>
                    <a:pt x="61975" y="105991"/>
                    <a:pt x="56890" y="107231"/>
                  </a:cubicBezTo>
                  <a:cubicBezTo>
                    <a:pt x="51805" y="108471"/>
                    <a:pt x="45964" y="109091"/>
                    <a:pt x="39365" y="109091"/>
                  </a:cubicBezTo>
                  <a:lnTo>
                    <a:pt x="0" y="109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9" name="Rectangle 1158">
              <a:extLst>
                <a:ext uri="{FF2B5EF4-FFF2-40B4-BE49-F238E27FC236}">
                  <a16:creationId xmlns:a16="http://schemas.microsoft.com/office/drawing/2014/main" id="{5455674C-13F4-E873-4526-3879296C37A9}"/>
                </a:ext>
              </a:extLst>
            </p:cNvPr>
            <p:cNvSpPr/>
            <p:nvPr/>
          </p:nvSpPr>
          <p:spPr>
            <a:xfrm>
              <a:off x="5920082" y="5869820"/>
              <a:ext cx="784572" cy="2261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60" name="TextBox 1159">
              <a:extLst>
                <a:ext uri="{FF2B5EF4-FFF2-40B4-BE49-F238E27FC236}">
                  <a16:creationId xmlns:a16="http://schemas.microsoft.com/office/drawing/2014/main" id="{10BD7B7F-91CC-1A3B-CBBE-0BB9E8C9C664}"/>
                </a:ext>
              </a:extLst>
            </p:cNvPr>
            <p:cNvSpPr txBox="1"/>
            <p:nvPr/>
          </p:nvSpPr>
          <p:spPr>
            <a:xfrm>
              <a:off x="6122561" y="5930682"/>
              <a:ext cx="400719" cy="110877"/>
            </a:xfrm>
            <a:custGeom>
              <a:avLst/>
              <a:gdLst/>
              <a:ahLst/>
              <a:cxnLst/>
              <a:rect l="l" t="t" r="r" b="b"/>
              <a:pathLst>
                <a:path w="400719" h="110877">
                  <a:moveTo>
                    <a:pt x="135433" y="39291"/>
                  </a:moveTo>
                  <a:cubicBezTo>
                    <a:pt x="129282" y="39291"/>
                    <a:pt x="124110" y="41350"/>
                    <a:pt x="119918" y="45467"/>
                  </a:cubicBezTo>
                  <a:cubicBezTo>
                    <a:pt x="115726" y="49585"/>
                    <a:pt x="113407" y="55091"/>
                    <a:pt x="112960" y="61987"/>
                  </a:cubicBezTo>
                  <a:lnTo>
                    <a:pt x="157088" y="61987"/>
                  </a:lnTo>
                  <a:cubicBezTo>
                    <a:pt x="156492" y="55339"/>
                    <a:pt x="154806" y="50354"/>
                    <a:pt x="152028" y="47030"/>
                  </a:cubicBezTo>
                  <a:cubicBezTo>
                    <a:pt x="147761" y="41871"/>
                    <a:pt x="142230" y="39291"/>
                    <a:pt x="135433" y="39291"/>
                  </a:cubicBezTo>
                  <a:close/>
                  <a:moveTo>
                    <a:pt x="264467" y="30064"/>
                  </a:moveTo>
                  <a:lnTo>
                    <a:pt x="277862" y="30064"/>
                  </a:lnTo>
                  <a:lnTo>
                    <a:pt x="277862" y="73893"/>
                  </a:lnTo>
                  <a:cubicBezTo>
                    <a:pt x="277862" y="80888"/>
                    <a:pt x="278135" y="85601"/>
                    <a:pt x="278680" y="88032"/>
                  </a:cubicBezTo>
                  <a:cubicBezTo>
                    <a:pt x="279524" y="91554"/>
                    <a:pt x="281310" y="94320"/>
                    <a:pt x="284038" y="96329"/>
                  </a:cubicBezTo>
                  <a:cubicBezTo>
                    <a:pt x="286767" y="98338"/>
                    <a:pt x="290140" y="99343"/>
                    <a:pt x="294158" y="99343"/>
                  </a:cubicBezTo>
                  <a:cubicBezTo>
                    <a:pt x="298177" y="99343"/>
                    <a:pt x="301947" y="98314"/>
                    <a:pt x="305469" y="96255"/>
                  </a:cubicBezTo>
                  <a:cubicBezTo>
                    <a:pt x="308992" y="94196"/>
                    <a:pt x="311485" y="91393"/>
                    <a:pt x="312948" y="87846"/>
                  </a:cubicBezTo>
                  <a:cubicBezTo>
                    <a:pt x="314411" y="84299"/>
                    <a:pt x="315143" y="79152"/>
                    <a:pt x="315143" y="72405"/>
                  </a:cubicBezTo>
                  <a:lnTo>
                    <a:pt x="315143" y="30064"/>
                  </a:lnTo>
                  <a:lnTo>
                    <a:pt x="328538" y="30064"/>
                  </a:lnTo>
                  <a:lnTo>
                    <a:pt x="328538" y="109091"/>
                  </a:lnTo>
                  <a:lnTo>
                    <a:pt x="316557" y="109091"/>
                  </a:lnTo>
                  <a:lnTo>
                    <a:pt x="316557" y="97483"/>
                  </a:lnTo>
                  <a:cubicBezTo>
                    <a:pt x="310406" y="106412"/>
                    <a:pt x="302046" y="110877"/>
                    <a:pt x="291480" y="110877"/>
                  </a:cubicBezTo>
                  <a:cubicBezTo>
                    <a:pt x="286816" y="110877"/>
                    <a:pt x="282463" y="109984"/>
                    <a:pt x="278420" y="108198"/>
                  </a:cubicBezTo>
                  <a:cubicBezTo>
                    <a:pt x="274377" y="106412"/>
                    <a:pt x="271375" y="104168"/>
                    <a:pt x="269416" y="101464"/>
                  </a:cubicBezTo>
                  <a:cubicBezTo>
                    <a:pt x="267456" y="98760"/>
                    <a:pt x="266080" y="95449"/>
                    <a:pt x="265286" y="91530"/>
                  </a:cubicBezTo>
                  <a:cubicBezTo>
                    <a:pt x="264740" y="88900"/>
                    <a:pt x="264467" y="84733"/>
                    <a:pt x="264467" y="79028"/>
                  </a:cubicBezTo>
                  <a:close/>
                  <a:moveTo>
                    <a:pt x="214535" y="28278"/>
                  </a:moveTo>
                  <a:cubicBezTo>
                    <a:pt x="220737" y="28278"/>
                    <a:pt x="226181" y="29171"/>
                    <a:pt x="230869" y="30956"/>
                  </a:cubicBezTo>
                  <a:cubicBezTo>
                    <a:pt x="235557" y="32742"/>
                    <a:pt x="239018" y="35161"/>
                    <a:pt x="241250" y="38212"/>
                  </a:cubicBezTo>
                  <a:cubicBezTo>
                    <a:pt x="243482" y="41263"/>
                    <a:pt x="245020" y="45343"/>
                    <a:pt x="245864" y="50453"/>
                  </a:cubicBezTo>
                  <a:lnTo>
                    <a:pt x="232767" y="52239"/>
                  </a:lnTo>
                  <a:cubicBezTo>
                    <a:pt x="232172" y="48171"/>
                    <a:pt x="230448" y="44996"/>
                    <a:pt x="227595" y="42714"/>
                  </a:cubicBezTo>
                  <a:cubicBezTo>
                    <a:pt x="224743" y="40432"/>
                    <a:pt x="220712" y="39291"/>
                    <a:pt x="215503" y="39291"/>
                  </a:cubicBezTo>
                  <a:cubicBezTo>
                    <a:pt x="209351" y="39291"/>
                    <a:pt x="204961" y="40308"/>
                    <a:pt x="202332" y="42342"/>
                  </a:cubicBezTo>
                  <a:cubicBezTo>
                    <a:pt x="199702" y="44376"/>
                    <a:pt x="198388" y="46757"/>
                    <a:pt x="198388" y="49486"/>
                  </a:cubicBezTo>
                  <a:cubicBezTo>
                    <a:pt x="198388" y="51222"/>
                    <a:pt x="198933" y="52785"/>
                    <a:pt x="200025" y="54174"/>
                  </a:cubicBezTo>
                  <a:cubicBezTo>
                    <a:pt x="201116" y="55612"/>
                    <a:pt x="202828" y="56803"/>
                    <a:pt x="205159" y="57746"/>
                  </a:cubicBezTo>
                  <a:cubicBezTo>
                    <a:pt x="206499" y="58242"/>
                    <a:pt x="210443" y="59383"/>
                    <a:pt x="216991" y="61169"/>
                  </a:cubicBezTo>
                  <a:cubicBezTo>
                    <a:pt x="226466" y="63699"/>
                    <a:pt x="233077" y="65770"/>
                    <a:pt x="236822" y="67382"/>
                  </a:cubicBezTo>
                  <a:cubicBezTo>
                    <a:pt x="240568" y="68994"/>
                    <a:pt x="243507" y="71339"/>
                    <a:pt x="245640" y="74414"/>
                  </a:cubicBezTo>
                  <a:cubicBezTo>
                    <a:pt x="247774" y="77490"/>
                    <a:pt x="248840" y="81310"/>
                    <a:pt x="248840" y="85874"/>
                  </a:cubicBezTo>
                  <a:cubicBezTo>
                    <a:pt x="248840" y="90339"/>
                    <a:pt x="247538" y="94543"/>
                    <a:pt x="244934" y="98487"/>
                  </a:cubicBezTo>
                  <a:cubicBezTo>
                    <a:pt x="242329" y="102431"/>
                    <a:pt x="238571" y="105482"/>
                    <a:pt x="233660" y="107640"/>
                  </a:cubicBezTo>
                  <a:cubicBezTo>
                    <a:pt x="228748" y="109798"/>
                    <a:pt x="223192" y="110877"/>
                    <a:pt x="216991" y="110877"/>
                  </a:cubicBezTo>
                  <a:cubicBezTo>
                    <a:pt x="206722" y="110877"/>
                    <a:pt x="198896" y="108744"/>
                    <a:pt x="193513" y="104478"/>
                  </a:cubicBezTo>
                  <a:cubicBezTo>
                    <a:pt x="188131" y="100211"/>
                    <a:pt x="184695" y="93886"/>
                    <a:pt x="183207" y="85502"/>
                  </a:cubicBezTo>
                  <a:lnTo>
                    <a:pt x="196453" y="83418"/>
                  </a:lnTo>
                  <a:cubicBezTo>
                    <a:pt x="197197" y="88727"/>
                    <a:pt x="199268" y="92795"/>
                    <a:pt x="202666" y="95622"/>
                  </a:cubicBezTo>
                  <a:cubicBezTo>
                    <a:pt x="206065" y="98450"/>
                    <a:pt x="210815" y="99864"/>
                    <a:pt x="216917" y="99864"/>
                  </a:cubicBezTo>
                  <a:cubicBezTo>
                    <a:pt x="223068" y="99864"/>
                    <a:pt x="227632" y="98611"/>
                    <a:pt x="230609" y="96106"/>
                  </a:cubicBezTo>
                  <a:cubicBezTo>
                    <a:pt x="233585" y="93601"/>
                    <a:pt x="235074" y="90661"/>
                    <a:pt x="235074" y="87288"/>
                  </a:cubicBezTo>
                  <a:cubicBezTo>
                    <a:pt x="235074" y="84262"/>
                    <a:pt x="233759" y="81881"/>
                    <a:pt x="231130" y="80144"/>
                  </a:cubicBezTo>
                  <a:cubicBezTo>
                    <a:pt x="229294" y="78954"/>
                    <a:pt x="224730" y="77440"/>
                    <a:pt x="217438" y="75605"/>
                  </a:cubicBezTo>
                  <a:cubicBezTo>
                    <a:pt x="207615" y="73124"/>
                    <a:pt x="200806" y="70979"/>
                    <a:pt x="197011" y="69168"/>
                  </a:cubicBezTo>
                  <a:cubicBezTo>
                    <a:pt x="193216" y="67357"/>
                    <a:pt x="190338" y="64852"/>
                    <a:pt x="188379" y="61652"/>
                  </a:cubicBezTo>
                  <a:cubicBezTo>
                    <a:pt x="186419" y="58452"/>
                    <a:pt x="185440" y="54918"/>
                    <a:pt x="185440" y="51048"/>
                  </a:cubicBezTo>
                  <a:cubicBezTo>
                    <a:pt x="185440" y="47526"/>
                    <a:pt x="186246" y="44264"/>
                    <a:pt x="187858" y="41263"/>
                  </a:cubicBezTo>
                  <a:cubicBezTo>
                    <a:pt x="189470" y="38261"/>
                    <a:pt x="191666" y="35769"/>
                    <a:pt x="194444" y="33784"/>
                  </a:cubicBezTo>
                  <a:cubicBezTo>
                    <a:pt x="196527" y="32246"/>
                    <a:pt x="199367" y="30944"/>
                    <a:pt x="202964" y="29877"/>
                  </a:cubicBezTo>
                  <a:cubicBezTo>
                    <a:pt x="206561" y="28811"/>
                    <a:pt x="210418" y="28278"/>
                    <a:pt x="214535" y="28278"/>
                  </a:cubicBezTo>
                  <a:close/>
                  <a:moveTo>
                    <a:pt x="135284" y="28278"/>
                  </a:moveTo>
                  <a:cubicBezTo>
                    <a:pt x="145851" y="28278"/>
                    <a:pt x="154483" y="31874"/>
                    <a:pt x="161181" y="39068"/>
                  </a:cubicBezTo>
                  <a:cubicBezTo>
                    <a:pt x="167878" y="46261"/>
                    <a:pt x="171226" y="56381"/>
                    <a:pt x="171226" y="69429"/>
                  </a:cubicBezTo>
                  <a:cubicBezTo>
                    <a:pt x="171226" y="70222"/>
                    <a:pt x="171202" y="71413"/>
                    <a:pt x="171152" y="73000"/>
                  </a:cubicBezTo>
                  <a:lnTo>
                    <a:pt x="112216" y="73000"/>
                  </a:lnTo>
                  <a:cubicBezTo>
                    <a:pt x="112712" y="81682"/>
                    <a:pt x="115168" y="88330"/>
                    <a:pt x="119583" y="92943"/>
                  </a:cubicBezTo>
                  <a:cubicBezTo>
                    <a:pt x="123998" y="97557"/>
                    <a:pt x="129505" y="99864"/>
                    <a:pt x="136103" y="99864"/>
                  </a:cubicBezTo>
                  <a:cubicBezTo>
                    <a:pt x="141014" y="99864"/>
                    <a:pt x="145206" y="98574"/>
                    <a:pt x="148679" y="95994"/>
                  </a:cubicBezTo>
                  <a:cubicBezTo>
                    <a:pt x="152152" y="93415"/>
                    <a:pt x="154905" y="89297"/>
                    <a:pt x="156939" y="83642"/>
                  </a:cubicBezTo>
                  <a:lnTo>
                    <a:pt x="170780" y="85353"/>
                  </a:lnTo>
                  <a:cubicBezTo>
                    <a:pt x="168597" y="93439"/>
                    <a:pt x="164554" y="99715"/>
                    <a:pt x="158650" y="104180"/>
                  </a:cubicBezTo>
                  <a:cubicBezTo>
                    <a:pt x="152747" y="108645"/>
                    <a:pt x="145206" y="110877"/>
                    <a:pt x="136029" y="110877"/>
                  </a:cubicBezTo>
                  <a:cubicBezTo>
                    <a:pt x="124470" y="110877"/>
                    <a:pt x="115304" y="107318"/>
                    <a:pt x="108533" y="100199"/>
                  </a:cubicBezTo>
                  <a:cubicBezTo>
                    <a:pt x="101761" y="93080"/>
                    <a:pt x="98375" y="83096"/>
                    <a:pt x="98375" y="70247"/>
                  </a:cubicBezTo>
                  <a:cubicBezTo>
                    <a:pt x="98375" y="56952"/>
                    <a:pt x="101798" y="46633"/>
                    <a:pt x="108644" y="39291"/>
                  </a:cubicBezTo>
                  <a:cubicBezTo>
                    <a:pt x="115490" y="31949"/>
                    <a:pt x="124370" y="28278"/>
                    <a:pt x="135284" y="28278"/>
                  </a:cubicBezTo>
                  <a:close/>
                  <a:moveTo>
                    <a:pt x="14436" y="12055"/>
                  </a:moveTo>
                  <a:lnTo>
                    <a:pt x="14436" y="48146"/>
                  </a:lnTo>
                  <a:lnTo>
                    <a:pt x="45467" y="48146"/>
                  </a:lnTo>
                  <a:cubicBezTo>
                    <a:pt x="52065" y="48146"/>
                    <a:pt x="57224" y="47464"/>
                    <a:pt x="60945" y="46100"/>
                  </a:cubicBezTo>
                  <a:cubicBezTo>
                    <a:pt x="64665" y="44735"/>
                    <a:pt x="67493" y="42553"/>
                    <a:pt x="69428" y="39551"/>
                  </a:cubicBezTo>
                  <a:cubicBezTo>
                    <a:pt x="71363" y="36550"/>
                    <a:pt x="72330" y="33288"/>
                    <a:pt x="72330" y="29766"/>
                  </a:cubicBezTo>
                  <a:cubicBezTo>
                    <a:pt x="72330" y="24606"/>
                    <a:pt x="70457" y="20365"/>
                    <a:pt x="66712" y="17041"/>
                  </a:cubicBezTo>
                  <a:cubicBezTo>
                    <a:pt x="62966" y="13717"/>
                    <a:pt x="57050" y="12055"/>
                    <a:pt x="48964" y="12055"/>
                  </a:cubicBezTo>
                  <a:close/>
                  <a:moveTo>
                    <a:pt x="385316" y="2456"/>
                  </a:moveTo>
                  <a:lnTo>
                    <a:pt x="385316" y="30064"/>
                  </a:lnTo>
                  <a:lnTo>
                    <a:pt x="398785" y="30064"/>
                  </a:lnTo>
                  <a:lnTo>
                    <a:pt x="398785" y="40481"/>
                  </a:lnTo>
                  <a:lnTo>
                    <a:pt x="385316" y="40481"/>
                  </a:lnTo>
                  <a:lnTo>
                    <a:pt x="385316" y="86693"/>
                  </a:lnTo>
                  <a:cubicBezTo>
                    <a:pt x="385316" y="90513"/>
                    <a:pt x="385551" y="92968"/>
                    <a:pt x="386023" y="94060"/>
                  </a:cubicBezTo>
                  <a:cubicBezTo>
                    <a:pt x="386494" y="95151"/>
                    <a:pt x="387263" y="96019"/>
                    <a:pt x="388329" y="96664"/>
                  </a:cubicBezTo>
                  <a:cubicBezTo>
                    <a:pt x="389396" y="97309"/>
                    <a:pt x="390922" y="97631"/>
                    <a:pt x="392906" y="97631"/>
                  </a:cubicBezTo>
                  <a:cubicBezTo>
                    <a:pt x="394394" y="97631"/>
                    <a:pt x="396354" y="97458"/>
                    <a:pt x="398785" y="97111"/>
                  </a:cubicBezTo>
                  <a:lnTo>
                    <a:pt x="400719" y="108942"/>
                  </a:lnTo>
                  <a:cubicBezTo>
                    <a:pt x="396949" y="109736"/>
                    <a:pt x="393576" y="110133"/>
                    <a:pt x="390599" y="110133"/>
                  </a:cubicBezTo>
                  <a:cubicBezTo>
                    <a:pt x="385737" y="110133"/>
                    <a:pt x="381967" y="109364"/>
                    <a:pt x="379288" y="107826"/>
                  </a:cubicBezTo>
                  <a:cubicBezTo>
                    <a:pt x="376609" y="106288"/>
                    <a:pt x="374724" y="104267"/>
                    <a:pt x="373633" y="101761"/>
                  </a:cubicBezTo>
                  <a:cubicBezTo>
                    <a:pt x="372541" y="99256"/>
                    <a:pt x="371996" y="93985"/>
                    <a:pt x="371996" y="85948"/>
                  </a:cubicBezTo>
                  <a:lnTo>
                    <a:pt x="371996" y="40481"/>
                  </a:lnTo>
                  <a:lnTo>
                    <a:pt x="362173" y="40481"/>
                  </a:lnTo>
                  <a:lnTo>
                    <a:pt x="362173" y="30064"/>
                  </a:lnTo>
                  <a:lnTo>
                    <a:pt x="371996" y="30064"/>
                  </a:lnTo>
                  <a:lnTo>
                    <a:pt x="371996" y="10493"/>
                  </a:lnTo>
                  <a:close/>
                  <a:moveTo>
                    <a:pt x="340667" y="0"/>
                  </a:moveTo>
                  <a:lnTo>
                    <a:pt x="354062" y="0"/>
                  </a:lnTo>
                  <a:lnTo>
                    <a:pt x="354062" y="109091"/>
                  </a:lnTo>
                  <a:lnTo>
                    <a:pt x="340667" y="109091"/>
                  </a:lnTo>
                  <a:close/>
                  <a:moveTo>
                    <a:pt x="0" y="0"/>
                  </a:moveTo>
                  <a:lnTo>
                    <a:pt x="48369" y="0"/>
                  </a:lnTo>
                  <a:cubicBezTo>
                    <a:pt x="58092" y="0"/>
                    <a:pt x="65484" y="980"/>
                    <a:pt x="70544" y="2940"/>
                  </a:cubicBezTo>
                  <a:cubicBezTo>
                    <a:pt x="75604" y="4899"/>
                    <a:pt x="79648" y="8359"/>
                    <a:pt x="82674" y="13320"/>
                  </a:cubicBezTo>
                  <a:cubicBezTo>
                    <a:pt x="85700" y="18281"/>
                    <a:pt x="87213" y="23763"/>
                    <a:pt x="87213" y="29766"/>
                  </a:cubicBezTo>
                  <a:cubicBezTo>
                    <a:pt x="87213" y="37505"/>
                    <a:pt x="84708" y="44029"/>
                    <a:pt x="79697" y="49337"/>
                  </a:cubicBezTo>
                  <a:cubicBezTo>
                    <a:pt x="74687" y="54645"/>
                    <a:pt x="66948" y="58018"/>
                    <a:pt x="56480" y="59457"/>
                  </a:cubicBezTo>
                  <a:cubicBezTo>
                    <a:pt x="60300" y="61293"/>
                    <a:pt x="63202" y="63103"/>
                    <a:pt x="65186" y="64889"/>
                  </a:cubicBezTo>
                  <a:cubicBezTo>
                    <a:pt x="69403" y="68759"/>
                    <a:pt x="73397" y="73596"/>
                    <a:pt x="77167" y="79400"/>
                  </a:cubicBezTo>
                  <a:lnTo>
                    <a:pt x="96143" y="109091"/>
                  </a:lnTo>
                  <a:lnTo>
                    <a:pt x="77986" y="109091"/>
                  </a:lnTo>
                  <a:lnTo>
                    <a:pt x="63549" y="86395"/>
                  </a:lnTo>
                  <a:cubicBezTo>
                    <a:pt x="59332" y="79847"/>
                    <a:pt x="55860" y="74836"/>
                    <a:pt x="53131" y="71363"/>
                  </a:cubicBezTo>
                  <a:cubicBezTo>
                    <a:pt x="50403" y="67891"/>
                    <a:pt x="47960" y="65460"/>
                    <a:pt x="45802" y="64071"/>
                  </a:cubicBezTo>
                  <a:cubicBezTo>
                    <a:pt x="43644" y="62682"/>
                    <a:pt x="41448" y="61714"/>
                    <a:pt x="39216" y="61169"/>
                  </a:cubicBezTo>
                  <a:cubicBezTo>
                    <a:pt x="37579" y="60821"/>
                    <a:pt x="34900" y="60648"/>
                    <a:pt x="31179" y="60648"/>
                  </a:cubicBezTo>
                  <a:lnTo>
                    <a:pt x="14436" y="60648"/>
                  </a:lnTo>
                  <a:lnTo>
                    <a:pt x="14436" y="109091"/>
                  </a:lnTo>
                  <a:lnTo>
                    <a:pt x="0" y="109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1" name="Picture 1160">
              <a:extLst>
                <a:ext uri="{FF2B5EF4-FFF2-40B4-BE49-F238E27FC236}">
                  <a16:creationId xmlns:a16="http://schemas.microsoft.com/office/drawing/2014/main" id="{3440F875-639A-0D97-7A6B-DEAFEC3215CB}"/>
                </a:ext>
              </a:extLst>
            </p:cNvPr>
            <p:cNvPicPr/>
            <p:nvPr/>
          </p:nvPicPr>
          <p:blipFill>
            <a:blip r:embed="rId9"/>
            <a:srcRect l="34765" t="6524" r="39479" b="3160"/>
            <a:stretch/>
          </p:blipFill>
          <p:spPr>
            <a:xfrm>
              <a:off x="507647" y="3663629"/>
              <a:ext cx="679874" cy="89177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162" name="Picture 1161">
              <a:extLst>
                <a:ext uri="{FF2B5EF4-FFF2-40B4-BE49-F238E27FC236}">
                  <a16:creationId xmlns:a16="http://schemas.microsoft.com/office/drawing/2014/main" id="{6C00AE6B-0DD2-BFD5-8287-EDA837E01F9C}"/>
                </a:ext>
              </a:extLst>
            </p:cNvPr>
            <p:cNvPicPr/>
            <p:nvPr/>
          </p:nvPicPr>
          <p:blipFill>
            <a:blip r:embed="rId10"/>
            <a:srcRect l="33444" t="5116" r="38042" b="2956"/>
            <a:stretch/>
          </p:blipFill>
          <p:spPr>
            <a:xfrm>
              <a:off x="500874" y="4839438"/>
              <a:ext cx="680821" cy="88072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163" name="Picture 1162" descr="A wifi symbol on a black background">
              <a:extLst>
                <a:ext uri="{FF2B5EF4-FFF2-40B4-BE49-F238E27FC236}">
                  <a16:creationId xmlns:a16="http://schemas.microsoft.com/office/drawing/2014/main" id="{CADA242E-2743-498C-1F39-F578CA83D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2541488" y="5161819"/>
              <a:ext cx="176392" cy="129905"/>
            </a:xfrm>
            <a:prstGeom prst="rect">
              <a:avLst/>
            </a:prstGeom>
          </p:spPr>
        </p:pic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712F5784-F667-549A-960A-6BED5E3D390B}"/>
                </a:ext>
              </a:extLst>
            </p:cNvPr>
            <p:cNvCxnSpPr>
              <a:cxnSpLocks/>
            </p:cNvCxnSpPr>
            <p:nvPr/>
          </p:nvCxnSpPr>
          <p:spPr>
            <a:xfrm>
              <a:off x="2243296" y="5383399"/>
              <a:ext cx="1116000" cy="5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C6D20458-25C0-B169-52BE-E7D454A89CA6}"/>
                </a:ext>
              </a:extLst>
            </p:cNvPr>
            <p:cNvCxnSpPr>
              <a:cxnSpLocks/>
            </p:cNvCxnSpPr>
            <p:nvPr/>
          </p:nvCxnSpPr>
          <p:spPr>
            <a:xfrm>
              <a:off x="1209123" y="4100910"/>
              <a:ext cx="540000" cy="5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6" name="TextBox 1165">
              <a:extLst>
                <a:ext uri="{FF2B5EF4-FFF2-40B4-BE49-F238E27FC236}">
                  <a16:creationId xmlns:a16="http://schemas.microsoft.com/office/drawing/2014/main" id="{972B7883-24A4-A8A9-3863-BDC8EC5092DB}"/>
                </a:ext>
              </a:extLst>
            </p:cNvPr>
            <p:cNvSpPr txBox="1"/>
            <p:nvPr/>
          </p:nvSpPr>
          <p:spPr>
            <a:xfrm>
              <a:off x="1571481" y="4614131"/>
              <a:ext cx="757144" cy="169841"/>
            </a:xfrm>
            <a:custGeom>
              <a:avLst/>
              <a:gdLst/>
              <a:ahLst/>
              <a:cxnLst/>
              <a:rect l="l" t="t" r="r" b="b"/>
              <a:pathLst>
                <a:path w="757144" h="169841">
                  <a:moveTo>
                    <a:pt x="641909" y="84656"/>
                  </a:moveTo>
                  <a:cubicBezTo>
                    <a:pt x="636136" y="87012"/>
                    <a:pt x="627476" y="89015"/>
                    <a:pt x="615929" y="90665"/>
                  </a:cubicBezTo>
                  <a:cubicBezTo>
                    <a:pt x="609390" y="91607"/>
                    <a:pt x="604766" y="92668"/>
                    <a:pt x="602056" y="93846"/>
                  </a:cubicBezTo>
                  <a:cubicBezTo>
                    <a:pt x="599346" y="95024"/>
                    <a:pt x="597255" y="96747"/>
                    <a:pt x="595782" y="99015"/>
                  </a:cubicBezTo>
                  <a:cubicBezTo>
                    <a:pt x="594309" y="101283"/>
                    <a:pt x="593573" y="103802"/>
                    <a:pt x="593573" y="106571"/>
                  </a:cubicBezTo>
                  <a:cubicBezTo>
                    <a:pt x="593573" y="110812"/>
                    <a:pt x="595178" y="114347"/>
                    <a:pt x="598389" y="117175"/>
                  </a:cubicBezTo>
                  <a:cubicBezTo>
                    <a:pt x="601599" y="120002"/>
                    <a:pt x="606297" y="121416"/>
                    <a:pt x="612483" y="121416"/>
                  </a:cubicBezTo>
                  <a:cubicBezTo>
                    <a:pt x="618610" y="121416"/>
                    <a:pt x="624059" y="120076"/>
                    <a:pt x="628831" y="117396"/>
                  </a:cubicBezTo>
                  <a:cubicBezTo>
                    <a:pt x="633603" y="114715"/>
                    <a:pt x="637108" y="111048"/>
                    <a:pt x="639347" y="106394"/>
                  </a:cubicBezTo>
                  <a:cubicBezTo>
                    <a:pt x="641055" y="102800"/>
                    <a:pt x="641909" y="97498"/>
                    <a:pt x="641909" y="90488"/>
                  </a:cubicBezTo>
                  <a:close/>
                  <a:moveTo>
                    <a:pt x="131657" y="48956"/>
                  </a:moveTo>
                  <a:cubicBezTo>
                    <a:pt x="124587" y="48956"/>
                    <a:pt x="118681" y="51842"/>
                    <a:pt x="113939" y="57615"/>
                  </a:cubicBezTo>
                  <a:cubicBezTo>
                    <a:pt x="109197" y="63389"/>
                    <a:pt x="106826" y="72491"/>
                    <a:pt x="106826" y="84921"/>
                  </a:cubicBezTo>
                  <a:cubicBezTo>
                    <a:pt x="106826" y="96939"/>
                    <a:pt x="109359" y="105923"/>
                    <a:pt x="114425" y="111873"/>
                  </a:cubicBezTo>
                  <a:cubicBezTo>
                    <a:pt x="119491" y="117823"/>
                    <a:pt x="125471" y="120798"/>
                    <a:pt x="132364" y="120798"/>
                  </a:cubicBezTo>
                  <a:cubicBezTo>
                    <a:pt x="139315" y="120798"/>
                    <a:pt x="145221" y="117955"/>
                    <a:pt x="150081" y="112270"/>
                  </a:cubicBezTo>
                  <a:cubicBezTo>
                    <a:pt x="154941" y="106585"/>
                    <a:pt x="157371" y="97911"/>
                    <a:pt x="157371" y="86246"/>
                  </a:cubicBezTo>
                  <a:cubicBezTo>
                    <a:pt x="157371" y="73404"/>
                    <a:pt x="154897" y="63978"/>
                    <a:pt x="149949" y="57969"/>
                  </a:cubicBezTo>
                  <a:cubicBezTo>
                    <a:pt x="145000" y="51960"/>
                    <a:pt x="138903" y="48956"/>
                    <a:pt x="131657" y="48956"/>
                  </a:cubicBezTo>
                  <a:close/>
                  <a:moveTo>
                    <a:pt x="239701" y="48867"/>
                  </a:moveTo>
                  <a:cubicBezTo>
                    <a:pt x="232396" y="48867"/>
                    <a:pt x="226255" y="51312"/>
                    <a:pt x="221277" y="56202"/>
                  </a:cubicBezTo>
                  <a:cubicBezTo>
                    <a:pt x="216299" y="61091"/>
                    <a:pt x="213545" y="67630"/>
                    <a:pt x="213014" y="75819"/>
                  </a:cubicBezTo>
                  <a:lnTo>
                    <a:pt x="265416" y="75819"/>
                  </a:lnTo>
                  <a:cubicBezTo>
                    <a:pt x="264709" y="67925"/>
                    <a:pt x="262706" y="62004"/>
                    <a:pt x="259407" y="58057"/>
                  </a:cubicBezTo>
                  <a:cubicBezTo>
                    <a:pt x="254341" y="51931"/>
                    <a:pt x="247772" y="48867"/>
                    <a:pt x="239701" y="48867"/>
                  </a:cubicBezTo>
                  <a:close/>
                  <a:moveTo>
                    <a:pt x="448735" y="37910"/>
                  </a:moveTo>
                  <a:lnTo>
                    <a:pt x="464641" y="37910"/>
                  </a:lnTo>
                  <a:lnTo>
                    <a:pt x="464641" y="131755"/>
                  </a:lnTo>
                  <a:lnTo>
                    <a:pt x="448735" y="131755"/>
                  </a:lnTo>
                  <a:close/>
                  <a:moveTo>
                    <a:pt x="58210" y="37910"/>
                  </a:moveTo>
                  <a:lnTo>
                    <a:pt x="74116" y="37910"/>
                  </a:lnTo>
                  <a:lnTo>
                    <a:pt x="74116" y="131755"/>
                  </a:lnTo>
                  <a:lnTo>
                    <a:pt x="58210" y="131755"/>
                  </a:lnTo>
                  <a:close/>
                  <a:moveTo>
                    <a:pt x="621673" y="35789"/>
                  </a:moveTo>
                  <a:cubicBezTo>
                    <a:pt x="629685" y="35789"/>
                    <a:pt x="636195" y="36731"/>
                    <a:pt x="641202" y="38617"/>
                  </a:cubicBezTo>
                  <a:cubicBezTo>
                    <a:pt x="646210" y="40502"/>
                    <a:pt x="649892" y="42873"/>
                    <a:pt x="652248" y="45730"/>
                  </a:cubicBezTo>
                  <a:cubicBezTo>
                    <a:pt x="654605" y="48587"/>
                    <a:pt x="656254" y="52196"/>
                    <a:pt x="657197" y="56555"/>
                  </a:cubicBezTo>
                  <a:cubicBezTo>
                    <a:pt x="657727" y="59265"/>
                    <a:pt x="657992" y="64155"/>
                    <a:pt x="657992" y="71224"/>
                  </a:cubicBezTo>
                  <a:lnTo>
                    <a:pt x="657992" y="92432"/>
                  </a:lnTo>
                  <a:cubicBezTo>
                    <a:pt x="657992" y="107219"/>
                    <a:pt x="658331" y="116571"/>
                    <a:pt x="659008" y="120488"/>
                  </a:cubicBezTo>
                  <a:cubicBezTo>
                    <a:pt x="659686" y="124406"/>
                    <a:pt x="661026" y="128162"/>
                    <a:pt x="663029" y="131755"/>
                  </a:cubicBezTo>
                  <a:lnTo>
                    <a:pt x="646416" y="131755"/>
                  </a:lnTo>
                  <a:cubicBezTo>
                    <a:pt x="644766" y="128456"/>
                    <a:pt x="643706" y="124597"/>
                    <a:pt x="643235" y="120179"/>
                  </a:cubicBezTo>
                  <a:cubicBezTo>
                    <a:pt x="637344" y="125187"/>
                    <a:pt x="631673" y="128721"/>
                    <a:pt x="626224" y="130783"/>
                  </a:cubicBezTo>
                  <a:cubicBezTo>
                    <a:pt x="620775" y="132845"/>
                    <a:pt x="614928" y="133876"/>
                    <a:pt x="608683" y="133876"/>
                  </a:cubicBezTo>
                  <a:cubicBezTo>
                    <a:pt x="598374" y="133876"/>
                    <a:pt x="590450" y="131357"/>
                    <a:pt x="584913" y="126321"/>
                  </a:cubicBezTo>
                  <a:cubicBezTo>
                    <a:pt x="579375" y="121284"/>
                    <a:pt x="576606" y="114848"/>
                    <a:pt x="576606" y="107012"/>
                  </a:cubicBezTo>
                  <a:cubicBezTo>
                    <a:pt x="576606" y="102417"/>
                    <a:pt x="577652" y="98220"/>
                    <a:pt x="579743" y="94420"/>
                  </a:cubicBezTo>
                  <a:cubicBezTo>
                    <a:pt x="581835" y="90620"/>
                    <a:pt x="584574" y="87572"/>
                    <a:pt x="587961" y="85274"/>
                  </a:cubicBezTo>
                  <a:cubicBezTo>
                    <a:pt x="591349" y="82977"/>
                    <a:pt x="595163" y="81239"/>
                    <a:pt x="599405" y="80061"/>
                  </a:cubicBezTo>
                  <a:cubicBezTo>
                    <a:pt x="602527" y="79236"/>
                    <a:pt x="607240" y="78441"/>
                    <a:pt x="613544" y="77675"/>
                  </a:cubicBezTo>
                  <a:cubicBezTo>
                    <a:pt x="626386" y="76143"/>
                    <a:pt x="635841" y="74317"/>
                    <a:pt x="641909" y="72196"/>
                  </a:cubicBezTo>
                  <a:cubicBezTo>
                    <a:pt x="641968" y="70016"/>
                    <a:pt x="641998" y="68632"/>
                    <a:pt x="641998" y="68043"/>
                  </a:cubicBezTo>
                  <a:cubicBezTo>
                    <a:pt x="641998" y="61563"/>
                    <a:pt x="640495" y="56997"/>
                    <a:pt x="637491" y="54346"/>
                  </a:cubicBezTo>
                  <a:cubicBezTo>
                    <a:pt x="633426" y="50752"/>
                    <a:pt x="627388" y="48956"/>
                    <a:pt x="619376" y="48956"/>
                  </a:cubicBezTo>
                  <a:cubicBezTo>
                    <a:pt x="611894" y="48956"/>
                    <a:pt x="606371" y="50266"/>
                    <a:pt x="602807" y="52888"/>
                  </a:cubicBezTo>
                  <a:cubicBezTo>
                    <a:pt x="599243" y="55509"/>
                    <a:pt x="596607" y="60149"/>
                    <a:pt x="594898" y="66806"/>
                  </a:cubicBezTo>
                  <a:lnTo>
                    <a:pt x="579346" y="64685"/>
                  </a:lnTo>
                  <a:cubicBezTo>
                    <a:pt x="580760" y="58028"/>
                    <a:pt x="583087" y="52652"/>
                    <a:pt x="586327" y="48558"/>
                  </a:cubicBezTo>
                  <a:cubicBezTo>
                    <a:pt x="589567" y="44464"/>
                    <a:pt x="594250" y="41312"/>
                    <a:pt x="600377" y="39103"/>
                  </a:cubicBezTo>
                  <a:cubicBezTo>
                    <a:pt x="606504" y="36893"/>
                    <a:pt x="613602" y="35789"/>
                    <a:pt x="621673" y="35789"/>
                  </a:cubicBezTo>
                  <a:close/>
                  <a:moveTo>
                    <a:pt x="524656" y="35789"/>
                  </a:moveTo>
                  <a:cubicBezTo>
                    <a:pt x="534848" y="35789"/>
                    <a:pt x="543184" y="38366"/>
                    <a:pt x="549664" y="43521"/>
                  </a:cubicBezTo>
                  <a:cubicBezTo>
                    <a:pt x="556144" y="48676"/>
                    <a:pt x="560297" y="55995"/>
                    <a:pt x="562123" y="65480"/>
                  </a:cubicBezTo>
                  <a:lnTo>
                    <a:pt x="546659" y="67866"/>
                  </a:lnTo>
                  <a:cubicBezTo>
                    <a:pt x="545187" y="61563"/>
                    <a:pt x="542580" y="56820"/>
                    <a:pt x="538839" y="53639"/>
                  </a:cubicBezTo>
                  <a:cubicBezTo>
                    <a:pt x="535098" y="50458"/>
                    <a:pt x="530577" y="48867"/>
                    <a:pt x="525275" y="48867"/>
                  </a:cubicBezTo>
                  <a:cubicBezTo>
                    <a:pt x="517263" y="48867"/>
                    <a:pt x="510753" y="51739"/>
                    <a:pt x="505745" y="57483"/>
                  </a:cubicBezTo>
                  <a:cubicBezTo>
                    <a:pt x="500738" y="63227"/>
                    <a:pt x="498234" y="72314"/>
                    <a:pt x="498234" y="84744"/>
                  </a:cubicBezTo>
                  <a:cubicBezTo>
                    <a:pt x="498234" y="97351"/>
                    <a:pt x="500650" y="106512"/>
                    <a:pt x="505480" y="112226"/>
                  </a:cubicBezTo>
                  <a:cubicBezTo>
                    <a:pt x="510311" y="117940"/>
                    <a:pt x="516615" y="120798"/>
                    <a:pt x="524391" y="120798"/>
                  </a:cubicBezTo>
                  <a:cubicBezTo>
                    <a:pt x="530635" y="120798"/>
                    <a:pt x="535849" y="118883"/>
                    <a:pt x="540032" y="115054"/>
                  </a:cubicBezTo>
                  <a:cubicBezTo>
                    <a:pt x="544215" y="111225"/>
                    <a:pt x="546866" y="105333"/>
                    <a:pt x="547985" y="97380"/>
                  </a:cubicBezTo>
                  <a:lnTo>
                    <a:pt x="563626" y="99413"/>
                  </a:lnTo>
                  <a:cubicBezTo>
                    <a:pt x="561917" y="110194"/>
                    <a:pt x="557543" y="118633"/>
                    <a:pt x="550503" y="124730"/>
                  </a:cubicBezTo>
                  <a:cubicBezTo>
                    <a:pt x="543463" y="130827"/>
                    <a:pt x="534818" y="133876"/>
                    <a:pt x="524568" y="133876"/>
                  </a:cubicBezTo>
                  <a:cubicBezTo>
                    <a:pt x="511725" y="133876"/>
                    <a:pt x="501401" y="129679"/>
                    <a:pt x="493595" y="121284"/>
                  </a:cubicBezTo>
                  <a:cubicBezTo>
                    <a:pt x="485789" y="112889"/>
                    <a:pt x="481886" y="100856"/>
                    <a:pt x="481886" y="85186"/>
                  </a:cubicBezTo>
                  <a:cubicBezTo>
                    <a:pt x="481886" y="75053"/>
                    <a:pt x="483565" y="66187"/>
                    <a:pt x="486923" y="58588"/>
                  </a:cubicBezTo>
                  <a:cubicBezTo>
                    <a:pt x="490281" y="50988"/>
                    <a:pt x="495392" y="45288"/>
                    <a:pt x="502255" y="41489"/>
                  </a:cubicBezTo>
                  <a:cubicBezTo>
                    <a:pt x="509118" y="37689"/>
                    <a:pt x="516585" y="35789"/>
                    <a:pt x="524656" y="35789"/>
                  </a:cubicBezTo>
                  <a:close/>
                  <a:moveTo>
                    <a:pt x="349955" y="35789"/>
                  </a:moveTo>
                  <a:cubicBezTo>
                    <a:pt x="355610" y="35789"/>
                    <a:pt x="360809" y="36805"/>
                    <a:pt x="365552" y="38838"/>
                  </a:cubicBezTo>
                  <a:cubicBezTo>
                    <a:pt x="370294" y="40870"/>
                    <a:pt x="373843" y="43536"/>
                    <a:pt x="376200" y="46835"/>
                  </a:cubicBezTo>
                  <a:cubicBezTo>
                    <a:pt x="378556" y="50134"/>
                    <a:pt x="380206" y="54051"/>
                    <a:pt x="381148" y="58588"/>
                  </a:cubicBezTo>
                  <a:cubicBezTo>
                    <a:pt x="381737" y="61533"/>
                    <a:pt x="382032" y="66688"/>
                    <a:pt x="382032" y="74052"/>
                  </a:cubicBezTo>
                  <a:lnTo>
                    <a:pt x="382032" y="131755"/>
                  </a:lnTo>
                  <a:lnTo>
                    <a:pt x="366126" y="131755"/>
                  </a:lnTo>
                  <a:lnTo>
                    <a:pt x="366126" y="74670"/>
                  </a:lnTo>
                  <a:cubicBezTo>
                    <a:pt x="366126" y="68190"/>
                    <a:pt x="365507" y="63345"/>
                    <a:pt x="364270" y="60134"/>
                  </a:cubicBezTo>
                  <a:cubicBezTo>
                    <a:pt x="363033" y="56923"/>
                    <a:pt x="360839" y="54361"/>
                    <a:pt x="357687" y="52446"/>
                  </a:cubicBezTo>
                  <a:cubicBezTo>
                    <a:pt x="354535" y="50531"/>
                    <a:pt x="350839" y="49574"/>
                    <a:pt x="346597" y="49574"/>
                  </a:cubicBezTo>
                  <a:cubicBezTo>
                    <a:pt x="339822" y="49574"/>
                    <a:pt x="333975" y="51724"/>
                    <a:pt x="329056" y="56025"/>
                  </a:cubicBezTo>
                  <a:cubicBezTo>
                    <a:pt x="324137" y="60325"/>
                    <a:pt x="321678" y="68485"/>
                    <a:pt x="321678" y="80502"/>
                  </a:cubicBezTo>
                  <a:lnTo>
                    <a:pt x="321678" y="131755"/>
                  </a:lnTo>
                  <a:lnTo>
                    <a:pt x="305772" y="131755"/>
                  </a:lnTo>
                  <a:lnTo>
                    <a:pt x="305772" y="37910"/>
                  </a:lnTo>
                  <a:lnTo>
                    <a:pt x="320087" y="37910"/>
                  </a:lnTo>
                  <a:lnTo>
                    <a:pt x="320087" y="51253"/>
                  </a:lnTo>
                  <a:cubicBezTo>
                    <a:pt x="326980" y="40944"/>
                    <a:pt x="336936" y="35789"/>
                    <a:pt x="349955" y="35789"/>
                  </a:cubicBezTo>
                  <a:close/>
                  <a:moveTo>
                    <a:pt x="239524" y="35789"/>
                  </a:moveTo>
                  <a:cubicBezTo>
                    <a:pt x="252073" y="35789"/>
                    <a:pt x="262323" y="40060"/>
                    <a:pt x="270276" y="48602"/>
                  </a:cubicBezTo>
                  <a:cubicBezTo>
                    <a:pt x="278229" y="57144"/>
                    <a:pt x="282206" y="69162"/>
                    <a:pt x="282206" y="84656"/>
                  </a:cubicBezTo>
                  <a:cubicBezTo>
                    <a:pt x="282206" y="85598"/>
                    <a:pt x="282176" y="87012"/>
                    <a:pt x="282117" y="88897"/>
                  </a:cubicBezTo>
                  <a:lnTo>
                    <a:pt x="212131" y="88897"/>
                  </a:lnTo>
                  <a:cubicBezTo>
                    <a:pt x="212720" y="99207"/>
                    <a:pt x="215636" y="107101"/>
                    <a:pt x="220879" y="112580"/>
                  </a:cubicBezTo>
                  <a:cubicBezTo>
                    <a:pt x="226122" y="118058"/>
                    <a:pt x="232661" y="120798"/>
                    <a:pt x="240497" y="120798"/>
                  </a:cubicBezTo>
                  <a:cubicBezTo>
                    <a:pt x="246329" y="120798"/>
                    <a:pt x="251307" y="119266"/>
                    <a:pt x="255430" y="116203"/>
                  </a:cubicBezTo>
                  <a:cubicBezTo>
                    <a:pt x="259554" y="113139"/>
                    <a:pt x="262824" y="108250"/>
                    <a:pt x="265239" y="101534"/>
                  </a:cubicBezTo>
                  <a:lnTo>
                    <a:pt x="281675" y="103566"/>
                  </a:lnTo>
                  <a:cubicBezTo>
                    <a:pt x="279083" y="113169"/>
                    <a:pt x="274282" y="120621"/>
                    <a:pt x="267272" y="125923"/>
                  </a:cubicBezTo>
                  <a:cubicBezTo>
                    <a:pt x="260261" y="131225"/>
                    <a:pt x="251307" y="133876"/>
                    <a:pt x="240408" y="133876"/>
                  </a:cubicBezTo>
                  <a:cubicBezTo>
                    <a:pt x="226682" y="133876"/>
                    <a:pt x="215798" y="129649"/>
                    <a:pt x="207757" y="121195"/>
                  </a:cubicBezTo>
                  <a:cubicBezTo>
                    <a:pt x="199715" y="112742"/>
                    <a:pt x="195695" y="100886"/>
                    <a:pt x="195695" y="85628"/>
                  </a:cubicBezTo>
                  <a:cubicBezTo>
                    <a:pt x="195695" y="69840"/>
                    <a:pt x="199759" y="57586"/>
                    <a:pt x="207889" y="48867"/>
                  </a:cubicBezTo>
                  <a:cubicBezTo>
                    <a:pt x="216019" y="40148"/>
                    <a:pt x="226564" y="35789"/>
                    <a:pt x="239524" y="35789"/>
                  </a:cubicBezTo>
                  <a:close/>
                  <a:moveTo>
                    <a:pt x="419755" y="5126"/>
                  </a:moveTo>
                  <a:lnTo>
                    <a:pt x="419755" y="37910"/>
                  </a:lnTo>
                  <a:lnTo>
                    <a:pt x="435750" y="37910"/>
                  </a:lnTo>
                  <a:lnTo>
                    <a:pt x="435750" y="50281"/>
                  </a:lnTo>
                  <a:lnTo>
                    <a:pt x="419755" y="50281"/>
                  </a:lnTo>
                  <a:lnTo>
                    <a:pt x="419755" y="105157"/>
                  </a:lnTo>
                  <a:cubicBezTo>
                    <a:pt x="419755" y="109693"/>
                    <a:pt x="420035" y="112609"/>
                    <a:pt x="420595" y="113905"/>
                  </a:cubicBezTo>
                  <a:cubicBezTo>
                    <a:pt x="421154" y="115201"/>
                    <a:pt x="422068" y="116232"/>
                    <a:pt x="423334" y="116998"/>
                  </a:cubicBezTo>
                  <a:cubicBezTo>
                    <a:pt x="424601" y="117764"/>
                    <a:pt x="426412" y="118147"/>
                    <a:pt x="428769" y="118147"/>
                  </a:cubicBezTo>
                  <a:cubicBezTo>
                    <a:pt x="430536" y="118147"/>
                    <a:pt x="432863" y="117940"/>
                    <a:pt x="435750" y="117528"/>
                  </a:cubicBezTo>
                  <a:lnTo>
                    <a:pt x="438047" y="131578"/>
                  </a:lnTo>
                  <a:cubicBezTo>
                    <a:pt x="433570" y="132521"/>
                    <a:pt x="429564" y="132992"/>
                    <a:pt x="426029" y="132992"/>
                  </a:cubicBezTo>
                  <a:cubicBezTo>
                    <a:pt x="420256" y="132992"/>
                    <a:pt x="415779" y="132079"/>
                    <a:pt x="412598" y="130253"/>
                  </a:cubicBezTo>
                  <a:cubicBezTo>
                    <a:pt x="409416" y="128427"/>
                    <a:pt x="407178" y="126026"/>
                    <a:pt x="405882" y="123051"/>
                  </a:cubicBezTo>
                  <a:cubicBezTo>
                    <a:pt x="404586" y="120076"/>
                    <a:pt x="403938" y="113817"/>
                    <a:pt x="403938" y="104273"/>
                  </a:cubicBezTo>
                  <a:lnTo>
                    <a:pt x="403938" y="50281"/>
                  </a:lnTo>
                  <a:lnTo>
                    <a:pt x="392273" y="50281"/>
                  </a:lnTo>
                  <a:lnTo>
                    <a:pt x="392273" y="37910"/>
                  </a:lnTo>
                  <a:lnTo>
                    <a:pt x="403938" y="37910"/>
                  </a:lnTo>
                  <a:lnTo>
                    <a:pt x="403938" y="14669"/>
                  </a:lnTo>
                  <a:close/>
                  <a:moveTo>
                    <a:pt x="676893" y="2210"/>
                  </a:moveTo>
                  <a:lnTo>
                    <a:pt x="692799" y="2210"/>
                  </a:lnTo>
                  <a:lnTo>
                    <a:pt x="692799" y="131755"/>
                  </a:lnTo>
                  <a:lnTo>
                    <a:pt x="676893" y="131755"/>
                  </a:lnTo>
                  <a:close/>
                  <a:moveTo>
                    <a:pt x="448735" y="2210"/>
                  </a:moveTo>
                  <a:lnTo>
                    <a:pt x="464641" y="2210"/>
                  </a:lnTo>
                  <a:lnTo>
                    <a:pt x="464641" y="20501"/>
                  </a:lnTo>
                  <a:lnTo>
                    <a:pt x="448735" y="20501"/>
                  </a:lnTo>
                  <a:close/>
                  <a:moveTo>
                    <a:pt x="156046" y="2210"/>
                  </a:moveTo>
                  <a:lnTo>
                    <a:pt x="171863" y="2210"/>
                  </a:lnTo>
                  <a:lnTo>
                    <a:pt x="171863" y="131755"/>
                  </a:lnTo>
                  <a:lnTo>
                    <a:pt x="157106" y="131755"/>
                  </a:lnTo>
                  <a:lnTo>
                    <a:pt x="157106" y="119914"/>
                  </a:lnTo>
                  <a:cubicBezTo>
                    <a:pt x="151156" y="129222"/>
                    <a:pt x="142408" y="133876"/>
                    <a:pt x="130861" y="133876"/>
                  </a:cubicBezTo>
                  <a:cubicBezTo>
                    <a:pt x="123380" y="133876"/>
                    <a:pt x="116502" y="131814"/>
                    <a:pt x="110228" y="127690"/>
                  </a:cubicBezTo>
                  <a:cubicBezTo>
                    <a:pt x="103954" y="123566"/>
                    <a:pt x="99093" y="117808"/>
                    <a:pt x="95647" y="110415"/>
                  </a:cubicBezTo>
                  <a:cubicBezTo>
                    <a:pt x="92201" y="103021"/>
                    <a:pt x="90478" y="94523"/>
                    <a:pt x="90478" y="84921"/>
                  </a:cubicBezTo>
                  <a:cubicBezTo>
                    <a:pt x="90478" y="75554"/>
                    <a:pt x="92039" y="67056"/>
                    <a:pt x="95161" y="59427"/>
                  </a:cubicBezTo>
                  <a:cubicBezTo>
                    <a:pt x="98283" y="51798"/>
                    <a:pt x="102967" y="45951"/>
                    <a:pt x="109211" y="41886"/>
                  </a:cubicBezTo>
                  <a:cubicBezTo>
                    <a:pt x="115456" y="37821"/>
                    <a:pt x="122437" y="35789"/>
                    <a:pt x="130154" y="35789"/>
                  </a:cubicBezTo>
                  <a:cubicBezTo>
                    <a:pt x="135810" y="35789"/>
                    <a:pt x="140847" y="36982"/>
                    <a:pt x="145265" y="39368"/>
                  </a:cubicBezTo>
                  <a:cubicBezTo>
                    <a:pt x="149683" y="41754"/>
                    <a:pt x="153277" y="44861"/>
                    <a:pt x="156046" y="48690"/>
                  </a:cubicBezTo>
                  <a:close/>
                  <a:moveTo>
                    <a:pt x="58210" y="2210"/>
                  </a:moveTo>
                  <a:lnTo>
                    <a:pt x="74116" y="2210"/>
                  </a:lnTo>
                  <a:lnTo>
                    <a:pt x="74116" y="20501"/>
                  </a:lnTo>
                  <a:lnTo>
                    <a:pt x="58210" y="20501"/>
                  </a:lnTo>
                  <a:close/>
                  <a:moveTo>
                    <a:pt x="714375" y="0"/>
                  </a:moveTo>
                  <a:lnTo>
                    <a:pt x="725774" y="0"/>
                  </a:lnTo>
                  <a:cubicBezTo>
                    <a:pt x="736849" y="14787"/>
                    <a:pt x="745038" y="29633"/>
                    <a:pt x="750340" y="44537"/>
                  </a:cubicBezTo>
                  <a:cubicBezTo>
                    <a:pt x="754876" y="57380"/>
                    <a:pt x="757144" y="70812"/>
                    <a:pt x="757144" y="84832"/>
                  </a:cubicBezTo>
                  <a:cubicBezTo>
                    <a:pt x="757144" y="100738"/>
                    <a:pt x="754095" y="116114"/>
                    <a:pt x="747998" y="130960"/>
                  </a:cubicBezTo>
                  <a:cubicBezTo>
                    <a:pt x="741901" y="145805"/>
                    <a:pt x="734493" y="158766"/>
                    <a:pt x="725774" y="169841"/>
                  </a:cubicBezTo>
                  <a:lnTo>
                    <a:pt x="714375" y="169841"/>
                  </a:lnTo>
                  <a:cubicBezTo>
                    <a:pt x="731989" y="141564"/>
                    <a:pt x="740796" y="113257"/>
                    <a:pt x="740796" y="84921"/>
                  </a:cubicBezTo>
                  <a:cubicBezTo>
                    <a:pt x="740796" y="73845"/>
                    <a:pt x="739530" y="62859"/>
                    <a:pt x="736996" y="51960"/>
                  </a:cubicBezTo>
                  <a:cubicBezTo>
                    <a:pt x="734993" y="43123"/>
                    <a:pt x="732195" y="34640"/>
                    <a:pt x="728602" y="26510"/>
                  </a:cubicBezTo>
                  <a:cubicBezTo>
                    <a:pt x="726304" y="21208"/>
                    <a:pt x="721562" y="12372"/>
                    <a:pt x="714375" y="0"/>
                  </a:cubicBezTo>
                  <a:close/>
                  <a:moveTo>
                    <a:pt x="31370" y="0"/>
                  </a:moveTo>
                  <a:lnTo>
                    <a:pt x="42769" y="0"/>
                  </a:lnTo>
                  <a:cubicBezTo>
                    <a:pt x="35641" y="12254"/>
                    <a:pt x="30928" y="21002"/>
                    <a:pt x="28630" y="26245"/>
                  </a:cubicBezTo>
                  <a:cubicBezTo>
                    <a:pt x="25037" y="34375"/>
                    <a:pt x="22209" y="42858"/>
                    <a:pt x="20147" y="51695"/>
                  </a:cubicBezTo>
                  <a:cubicBezTo>
                    <a:pt x="17614" y="62711"/>
                    <a:pt x="16347" y="73787"/>
                    <a:pt x="16347" y="84921"/>
                  </a:cubicBezTo>
                  <a:cubicBezTo>
                    <a:pt x="16347" y="113257"/>
                    <a:pt x="25155" y="141564"/>
                    <a:pt x="42769" y="169841"/>
                  </a:cubicBezTo>
                  <a:lnTo>
                    <a:pt x="31370" y="169841"/>
                  </a:lnTo>
                  <a:cubicBezTo>
                    <a:pt x="22592" y="158766"/>
                    <a:pt x="15169" y="145805"/>
                    <a:pt x="9101" y="130960"/>
                  </a:cubicBezTo>
                  <a:cubicBezTo>
                    <a:pt x="3033" y="116114"/>
                    <a:pt x="0" y="100738"/>
                    <a:pt x="0" y="84832"/>
                  </a:cubicBezTo>
                  <a:cubicBezTo>
                    <a:pt x="0" y="70812"/>
                    <a:pt x="2268" y="57380"/>
                    <a:pt x="6804" y="44537"/>
                  </a:cubicBezTo>
                  <a:cubicBezTo>
                    <a:pt x="12106" y="29633"/>
                    <a:pt x="20294" y="14787"/>
                    <a:pt x="313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CEEBBB0A-DCA1-84B1-B537-72C60D16859A}"/>
                </a:ext>
              </a:extLst>
            </p:cNvPr>
            <p:cNvCxnSpPr>
              <a:cxnSpLocks/>
            </p:cNvCxnSpPr>
            <p:nvPr/>
          </p:nvCxnSpPr>
          <p:spPr>
            <a:xfrm>
              <a:off x="2239207" y="4100656"/>
              <a:ext cx="1116000" cy="5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7DC5D118-E78D-4A28-3899-5D346EA06AD5}"/>
                </a:ext>
              </a:extLst>
            </p:cNvPr>
            <p:cNvSpPr/>
            <p:nvPr/>
          </p:nvSpPr>
          <p:spPr>
            <a:xfrm rot="16200000">
              <a:off x="2724882" y="4397869"/>
              <a:ext cx="1897602" cy="606385"/>
            </a:xfrm>
            <a:custGeom>
              <a:avLst/>
              <a:gdLst>
                <a:gd name="connsiteX0" fmla="*/ 1897602 w 1897602"/>
                <a:gd name="connsiteY0" fmla="*/ 101066 h 606385"/>
                <a:gd name="connsiteX1" fmla="*/ 1897602 w 1897602"/>
                <a:gd name="connsiteY1" fmla="*/ 505319 h 606385"/>
                <a:gd name="connsiteX2" fmla="*/ 1796536 w 1897602"/>
                <a:gd name="connsiteY2" fmla="*/ 606385 h 606385"/>
                <a:gd name="connsiteX3" fmla="*/ 101066 w 1897602"/>
                <a:gd name="connsiteY3" fmla="*/ 606385 h 606385"/>
                <a:gd name="connsiteX4" fmla="*/ 0 w 1897602"/>
                <a:gd name="connsiteY4" fmla="*/ 505319 h 606385"/>
                <a:gd name="connsiteX5" fmla="*/ 0 w 1897602"/>
                <a:gd name="connsiteY5" fmla="*/ 101066 h 606385"/>
                <a:gd name="connsiteX6" fmla="*/ 101066 w 1897602"/>
                <a:gd name="connsiteY6" fmla="*/ 0 h 606385"/>
                <a:gd name="connsiteX7" fmla="*/ 1796536 w 1897602"/>
                <a:gd name="connsiteY7" fmla="*/ 0 h 606385"/>
                <a:gd name="connsiteX8" fmla="*/ 1897602 w 1897602"/>
                <a:gd name="connsiteY8" fmla="*/ 101066 h 60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7602" h="606385">
                  <a:moveTo>
                    <a:pt x="1897602" y="101066"/>
                  </a:moveTo>
                  <a:lnTo>
                    <a:pt x="1897602" y="505319"/>
                  </a:lnTo>
                  <a:cubicBezTo>
                    <a:pt x="1897602" y="561136"/>
                    <a:pt x="1852353" y="606385"/>
                    <a:pt x="1796536" y="606385"/>
                  </a:cubicBezTo>
                  <a:lnTo>
                    <a:pt x="101066" y="606385"/>
                  </a:lnTo>
                  <a:cubicBezTo>
                    <a:pt x="45249" y="606385"/>
                    <a:pt x="0" y="561136"/>
                    <a:pt x="0" y="505319"/>
                  </a:cubicBezTo>
                  <a:lnTo>
                    <a:pt x="0" y="101066"/>
                  </a:lnTo>
                  <a:cubicBezTo>
                    <a:pt x="0" y="45249"/>
                    <a:pt x="45249" y="0"/>
                    <a:pt x="101066" y="0"/>
                  </a:cubicBezTo>
                  <a:lnTo>
                    <a:pt x="1796536" y="0"/>
                  </a:lnTo>
                  <a:cubicBezTo>
                    <a:pt x="1852353" y="0"/>
                    <a:pt x="1897602" y="45249"/>
                    <a:pt x="1897602" y="101066"/>
                  </a:cubicBez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9" name="Straight Arrow Connector 1168">
              <a:extLst>
                <a:ext uri="{FF2B5EF4-FFF2-40B4-BE49-F238E27FC236}">
                  <a16:creationId xmlns:a16="http://schemas.microsoft.com/office/drawing/2014/main" id="{0FA18E14-843B-6C50-D0DC-2F565F181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6760" y="4694443"/>
              <a:ext cx="576000" cy="46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0" name="Rectangle 1169">
              <a:extLst>
                <a:ext uri="{FF2B5EF4-FFF2-40B4-BE49-F238E27FC236}">
                  <a16:creationId xmlns:a16="http://schemas.microsoft.com/office/drawing/2014/main" id="{C814D7DF-890D-D0D3-2EC2-208EE9616108}"/>
                </a:ext>
              </a:extLst>
            </p:cNvPr>
            <p:cNvSpPr/>
            <p:nvPr/>
          </p:nvSpPr>
          <p:spPr>
            <a:xfrm>
              <a:off x="4402788" y="3625035"/>
              <a:ext cx="1239715" cy="2123412"/>
            </a:xfrm>
            <a:prstGeom prst="rect">
              <a:avLst/>
            </a:prstGeom>
            <a:noFill/>
            <a:ln w="158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E2CDD9F6-465E-4CBF-01F3-3920E8E05CA7}"/>
                </a:ext>
              </a:extLst>
            </p:cNvPr>
            <p:cNvSpPr/>
            <p:nvPr/>
          </p:nvSpPr>
          <p:spPr>
            <a:xfrm>
              <a:off x="1469819" y="3642713"/>
              <a:ext cx="1001088" cy="2102579"/>
            </a:xfrm>
            <a:prstGeom prst="rect">
              <a:avLst/>
            </a:prstGeom>
            <a:noFill/>
            <a:ln w="158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2" name="Rectangle 1171">
              <a:extLst>
                <a:ext uri="{FF2B5EF4-FFF2-40B4-BE49-F238E27FC236}">
                  <a16:creationId xmlns:a16="http://schemas.microsoft.com/office/drawing/2014/main" id="{99950CAD-86D6-8885-421F-C0D93705AD8D}"/>
                </a:ext>
              </a:extLst>
            </p:cNvPr>
            <p:cNvSpPr/>
            <p:nvPr/>
          </p:nvSpPr>
          <p:spPr>
            <a:xfrm>
              <a:off x="7323662" y="3566394"/>
              <a:ext cx="2902042" cy="1283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73" name="Group 1172">
              <a:extLst>
                <a:ext uri="{FF2B5EF4-FFF2-40B4-BE49-F238E27FC236}">
                  <a16:creationId xmlns:a16="http://schemas.microsoft.com/office/drawing/2014/main" id="{EEB907D3-AAF0-15D5-27A3-C1D91D546287}"/>
                </a:ext>
              </a:extLst>
            </p:cNvPr>
            <p:cNvGrpSpPr/>
            <p:nvPr/>
          </p:nvGrpSpPr>
          <p:grpSpPr>
            <a:xfrm>
              <a:off x="7605802" y="3924437"/>
              <a:ext cx="476922" cy="621381"/>
              <a:chOff x="2827159" y="2424605"/>
              <a:chExt cx="573535" cy="737763"/>
            </a:xfrm>
          </p:grpSpPr>
          <p:grpSp>
            <p:nvGrpSpPr>
              <p:cNvPr id="1330" name="Group 1329">
                <a:extLst>
                  <a:ext uri="{FF2B5EF4-FFF2-40B4-BE49-F238E27FC236}">
                    <a16:creationId xmlns:a16="http://schemas.microsoft.com/office/drawing/2014/main" id="{3BA215D9-2762-54E7-F16A-5CCCEEF5F1CB}"/>
                  </a:ext>
                </a:extLst>
              </p:cNvPr>
              <p:cNvGrpSpPr/>
              <p:nvPr/>
            </p:nvGrpSpPr>
            <p:grpSpPr>
              <a:xfrm>
                <a:off x="2873853" y="2424605"/>
                <a:ext cx="526841" cy="696797"/>
                <a:chOff x="3178048" y="87220"/>
                <a:chExt cx="526841" cy="696797"/>
              </a:xfrm>
            </p:grpSpPr>
            <p:pic>
              <p:nvPicPr>
                <p:cNvPr id="1346" name="Picture 1345">
                  <a:extLst>
                    <a:ext uri="{FF2B5EF4-FFF2-40B4-BE49-F238E27FC236}">
                      <a16:creationId xmlns:a16="http://schemas.microsoft.com/office/drawing/2014/main" id="{611A1BED-2268-D411-D2E5-0209C70290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63123" t="20489" r="25559" b="20635"/>
                <a:stretch/>
              </p:blipFill>
              <p:spPr>
                <a:xfrm>
                  <a:off x="3258041" y="87220"/>
                  <a:ext cx="446848" cy="6187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347" name="Picture 1346">
                  <a:extLst>
                    <a:ext uri="{FF2B5EF4-FFF2-40B4-BE49-F238E27FC236}">
                      <a16:creationId xmlns:a16="http://schemas.microsoft.com/office/drawing/2014/main" id="{BA2692CB-9D4C-DB08-A9E4-2CCCBE8F05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63123" t="20489" r="25559" b="20635"/>
                <a:stretch/>
              </p:blipFill>
              <p:spPr>
                <a:xfrm>
                  <a:off x="3217297" y="125375"/>
                  <a:ext cx="446848" cy="6187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348" name="Picture 1347">
                  <a:extLst>
                    <a:ext uri="{FF2B5EF4-FFF2-40B4-BE49-F238E27FC236}">
                      <a16:creationId xmlns:a16="http://schemas.microsoft.com/office/drawing/2014/main" id="{342DAFE1-9053-3863-A43E-677BCCCD7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63123" t="20489" r="25559" b="20635"/>
                <a:stretch/>
              </p:blipFill>
              <p:spPr>
                <a:xfrm>
                  <a:off x="3178048" y="165239"/>
                  <a:ext cx="446848" cy="6187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331" name="Group 1330">
                <a:extLst>
                  <a:ext uri="{FF2B5EF4-FFF2-40B4-BE49-F238E27FC236}">
                    <a16:creationId xmlns:a16="http://schemas.microsoft.com/office/drawing/2014/main" id="{A5CDA15A-F997-9D50-7CF6-B2EB989285C7}"/>
                  </a:ext>
                </a:extLst>
              </p:cNvPr>
              <p:cNvGrpSpPr/>
              <p:nvPr/>
            </p:nvGrpSpPr>
            <p:grpSpPr>
              <a:xfrm>
                <a:off x="2827159" y="2543590"/>
                <a:ext cx="453151" cy="618778"/>
                <a:chOff x="4196610" y="1068955"/>
                <a:chExt cx="453151" cy="618778"/>
              </a:xfrm>
            </p:grpSpPr>
            <p:pic>
              <p:nvPicPr>
                <p:cNvPr id="1332" name="Picture 1331">
                  <a:extLst>
                    <a:ext uri="{FF2B5EF4-FFF2-40B4-BE49-F238E27FC236}">
                      <a16:creationId xmlns:a16="http://schemas.microsoft.com/office/drawing/2014/main" id="{E060B6E6-2A25-5B3A-F00C-689970AA62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63123" t="20489" r="25559" b="20635"/>
                <a:stretch/>
              </p:blipFill>
              <p:spPr>
                <a:xfrm>
                  <a:off x="4199328" y="1068955"/>
                  <a:ext cx="446848" cy="6187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1333" name="Group 1332">
                  <a:extLst>
                    <a:ext uri="{FF2B5EF4-FFF2-40B4-BE49-F238E27FC236}">
                      <a16:creationId xmlns:a16="http://schemas.microsoft.com/office/drawing/2014/main" id="{ABDE8706-891B-9BAB-861B-F95578444103}"/>
                    </a:ext>
                  </a:extLst>
                </p:cNvPr>
                <p:cNvGrpSpPr/>
                <p:nvPr/>
              </p:nvGrpSpPr>
              <p:grpSpPr>
                <a:xfrm>
                  <a:off x="4196610" y="1069791"/>
                  <a:ext cx="453151" cy="616797"/>
                  <a:chOff x="3698571" y="1223413"/>
                  <a:chExt cx="453151" cy="616797"/>
                </a:xfrm>
              </p:grpSpPr>
              <p:cxnSp>
                <p:nvCxnSpPr>
                  <p:cNvPr id="1334" name="Straight Connector 1333">
                    <a:extLst>
                      <a:ext uri="{FF2B5EF4-FFF2-40B4-BE49-F238E27FC236}">
                        <a16:creationId xmlns:a16="http://schemas.microsoft.com/office/drawing/2014/main" id="{C4BAEF69-6FCE-FFAF-7149-008FD60CF1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296751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>
                    <a:extLst>
                      <a:ext uri="{FF2B5EF4-FFF2-40B4-BE49-F238E27FC236}">
                        <a16:creationId xmlns:a16="http://schemas.microsoft.com/office/drawing/2014/main" id="{107A29A2-3D61-B3AD-E0F3-2109B67605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376400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6" name="Straight Connector 1335">
                    <a:extLst>
                      <a:ext uri="{FF2B5EF4-FFF2-40B4-BE49-F238E27FC236}">
                        <a16:creationId xmlns:a16="http://schemas.microsoft.com/office/drawing/2014/main" id="{293A7E7D-9D6F-B22B-6FC4-DE1243FD5A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455600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7" name="Straight Connector 1336">
                    <a:extLst>
                      <a:ext uri="{FF2B5EF4-FFF2-40B4-BE49-F238E27FC236}">
                        <a16:creationId xmlns:a16="http://schemas.microsoft.com/office/drawing/2014/main" id="{54530791-7289-12AF-B93C-AA950B10F5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531773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8" name="Straight Connector 1337">
                    <a:extLst>
                      <a:ext uri="{FF2B5EF4-FFF2-40B4-BE49-F238E27FC236}">
                        <a16:creationId xmlns:a16="http://schemas.microsoft.com/office/drawing/2014/main" id="{82ED25E0-0F1C-24D0-A0F7-CC2A63AAF9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1722" y="1608019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9" name="Straight Connector 1338">
                    <a:extLst>
                      <a:ext uri="{FF2B5EF4-FFF2-40B4-BE49-F238E27FC236}">
                        <a16:creationId xmlns:a16="http://schemas.microsoft.com/office/drawing/2014/main" id="{8DCFD81B-FDC3-8209-C3B7-27190B763E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684099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0" name="Straight Connector 1339">
                    <a:extLst>
                      <a:ext uri="{FF2B5EF4-FFF2-40B4-BE49-F238E27FC236}">
                        <a16:creationId xmlns:a16="http://schemas.microsoft.com/office/drawing/2014/main" id="{6E649DAF-DE6E-4C16-106D-92C537ED34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765446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1" name="Straight Connector 1340">
                    <a:extLst>
                      <a:ext uri="{FF2B5EF4-FFF2-40B4-BE49-F238E27FC236}">
                        <a16:creationId xmlns:a16="http://schemas.microsoft.com/office/drawing/2014/main" id="{473D222E-E87B-72FA-3E2A-6FA039FCC5FB}"/>
                      </a:ext>
                    </a:extLst>
                  </p:cNvPr>
                  <p:cNvCxnSpPr/>
                  <p:nvPr/>
                </p:nvCxnSpPr>
                <p:spPr>
                  <a:xfrm>
                    <a:off x="3772715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2" name="Straight Connector 1341">
                    <a:extLst>
                      <a:ext uri="{FF2B5EF4-FFF2-40B4-BE49-F238E27FC236}">
                        <a16:creationId xmlns:a16="http://schemas.microsoft.com/office/drawing/2014/main" id="{3D33D357-C4A7-25B3-2D1D-DEB19E86FAD3}"/>
                      </a:ext>
                    </a:extLst>
                  </p:cNvPr>
                  <p:cNvCxnSpPr/>
                  <p:nvPr/>
                </p:nvCxnSpPr>
                <p:spPr>
                  <a:xfrm>
                    <a:off x="3847221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3" name="Straight Connector 1342">
                    <a:extLst>
                      <a:ext uri="{FF2B5EF4-FFF2-40B4-BE49-F238E27FC236}">
                        <a16:creationId xmlns:a16="http://schemas.microsoft.com/office/drawing/2014/main" id="{D6E16226-5E4F-F7D2-EC78-FDE895317202}"/>
                      </a:ext>
                    </a:extLst>
                  </p:cNvPr>
                  <p:cNvCxnSpPr/>
                  <p:nvPr/>
                </p:nvCxnSpPr>
                <p:spPr>
                  <a:xfrm>
                    <a:off x="3921961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4" name="Straight Connector 1343">
                    <a:extLst>
                      <a:ext uri="{FF2B5EF4-FFF2-40B4-BE49-F238E27FC236}">
                        <a16:creationId xmlns:a16="http://schemas.microsoft.com/office/drawing/2014/main" id="{EDAF9411-E622-89AC-01C7-176F31076175}"/>
                      </a:ext>
                    </a:extLst>
                  </p:cNvPr>
                  <p:cNvCxnSpPr/>
                  <p:nvPr/>
                </p:nvCxnSpPr>
                <p:spPr>
                  <a:xfrm>
                    <a:off x="3998066" y="1223413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5" name="Straight Connector 1344">
                    <a:extLst>
                      <a:ext uri="{FF2B5EF4-FFF2-40B4-BE49-F238E27FC236}">
                        <a16:creationId xmlns:a16="http://schemas.microsoft.com/office/drawing/2014/main" id="{FF2F166D-C6BF-97E2-383A-167EC29C49EC}"/>
                      </a:ext>
                    </a:extLst>
                  </p:cNvPr>
                  <p:cNvCxnSpPr/>
                  <p:nvPr/>
                </p:nvCxnSpPr>
                <p:spPr>
                  <a:xfrm>
                    <a:off x="4075134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74" name="Group 1173">
              <a:extLst>
                <a:ext uri="{FF2B5EF4-FFF2-40B4-BE49-F238E27FC236}">
                  <a16:creationId xmlns:a16="http://schemas.microsoft.com/office/drawing/2014/main" id="{0EE26CF6-4767-C4F6-A6DD-5253437F006C}"/>
                </a:ext>
              </a:extLst>
            </p:cNvPr>
            <p:cNvGrpSpPr/>
            <p:nvPr/>
          </p:nvGrpSpPr>
          <p:grpSpPr>
            <a:xfrm>
              <a:off x="9443261" y="3924437"/>
              <a:ext cx="476922" cy="626801"/>
              <a:chOff x="4593383" y="2455018"/>
              <a:chExt cx="573535" cy="744198"/>
            </a:xfrm>
          </p:grpSpPr>
          <p:pic>
            <p:nvPicPr>
              <p:cNvPr id="1312" name="Picture 1311">
                <a:extLst>
                  <a:ext uri="{FF2B5EF4-FFF2-40B4-BE49-F238E27FC236}">
                    <a16:creationId xmlns:a16="http://schemas.microsoft.com/office/drawing/2014/main" id="{7DABC7F3-ECA2-3842-0CFF-1013EFC5A9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63123" t="12170" r="25559" b="12465"/>
              <a:stretch/>
            </p:blipFill>
            <p:spPr>
              <a:xfrm>
                <a:off x="4720070" y="2455018"/>
                <a:ext cx="446848" cy="61877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13" name="Picture 1312">
                <a:extLst>
                  <a:ext uri="{FF2B5EF4-FFF2-40B4-BE49-F238E27FC236}">
                    <a16:creationId xmlns:a16="http://schemas.microsoft.com/office/drawing/2014/main" id="{E0A8BCBA-8BC5-240B-01D7-32BC06500E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63123" t="12170" r="25559" b="12465"/>
              <a:stretch/>
            </p:blipFill>
            <p:spPr>
              <a:xfrm>
                <a:off x="4678761" y="2493457"/>
                <a:ext cx="444931" cy="61612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14" name="Picture 1313">
                <a:extLst>
                  <a:ext uri="{FF2B5EF4-FFF2-40B4-BE49-F238E27FC236}">
                    <a16:creationId xmlns:a16="http://schemas.microsoft.com/office/drawing/2014/main" id="{257A75B0-CB45-6F30-1432-BCFE5A38D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63123" t="12170" r="25559" b="12465"/>
              <a:stretch/>
            </p:blipFill>
            <p:spPr>
              <a:xfrm>
                <a:off x="4636828" y="2533289"/>
                <a:ext cx="446848" cy="61877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1315" name="Group 1314">
                <a:extLst>
                  <a:ext uri="{FF2B5EF4-FFF2-40B4-BE49-F238E27FC236}">
                    <a16:creationId xmlns:a16="http://schemas.microsoft.com/office/drawing/2014/main" id="{7DDB3586-016B-779C-C964-253E1849EFA4}"/>
                  </a:ext>
                </a:extLst>
              </p:cNvPr>
              <p:cNvGrpSpPr/>
              <p:nvPr/>
            </p:nvGrpSpPr>
            <p:grpSpPr>
              <a:xfrm>
                <a:off x="4593383" y="2580438"/>
                <a:ext cx="453151" cy="618778"/>
                <a:chOff x="4875026" y="1061143"/>
                <a:chExt cx="453151" cy="618778"/>
              </a:xfrm>
            </p:grpSpPr>
            <p:pic>
              <p:nvPicPr>
                <p:cNvPr id="1316" name="Picture 1315">
                  <a:extLst>
                    <a:ext uri="{FF2B5EF4-FFF2-40B4-BE49-F238E27FC236}">
                      <a16:creationId xmlns:a16="http://schemas.microsoft.com/office/drawing/2014/main" id="{AC2E7CFC-67DD-03A2-B90F-75E57EC896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63123" t="12170" r="25559" b="12465"/>
                <a:stretch/>
              </p:blipFill>
              <p:spPr>
                <a:xfrm>
                  <a:off x="4879841" y="1061143"/>
                  <a:ext cx="446848" cy="61877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1317" name="Group 1316">
                  <a:extLst>
                    <a:ext uri="{FF2B5EF4-FFF2-40B4-BE49-F238E27FC236}">
                      <a16:creationId xmlns:a16="http://schemas.microsoft.com/office/drawing/2014/main" id="{FA39777A-0C8B-FEE0-C809-0737A776AFC5}"/>
                    </a:ext>
                  </a:extLst>
                </p:cNvPr>
                <p:cNvGrpSpPr/>
                <p:nvPr/>
              </p:nvGrpSpPr>
              <p:grpSpPr>
                <a:xfrm>
                  <a:off x="4875026" y="1063124"/>
                  <a:ext cx="453151" cy="616797"/>
                  <a:chOff x="3698571" y="1223413"/>
                  <a:chExt cx="453151" cy="616797"/>
                </a:xfrm>
              </p:grpSpPr>
              <p:cxnSp>
                <p:nvCxnSpPr>
                  <p:cNvPr id="1318" name="Straight Connector 1317">
                    <a:extLst>
                      <a:ext uri="{FF2B5EF4-FFF2-40B4-BE49-F238E27FC236}">
                        <a16:creationId xmlns:a16="http://schemas.microsoft.com/office/drawing/2014/main" id="{608F07CF-7BD5-4788-1A33-DB69D79EF0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296751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9" name="Straight Connector 1318">
                    <a:extLst>
                      <a:ext uri="{FF2B5EF4-FFF2-40B4-BE49-F238E27FC236}">
                        <a16:creationId xmlns:a16="http://schemas.microsoft.com/office/drawing/2014/main" id="{42E248AA-B850-332B-59CD-4D13AEEACF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376400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0" name="Straight Connector 1319">
                    <a:extLst>
                      <a:ext uri="{FF2B5EF4-FFF2-40B4-BE49-F238E27FC236}">
                        <a16:creationId xmlns:a16="http://schemas.microsoft.com/office/drawing/2014/main" id="{FFBCE329-8D43-01D8-D269-9C46706DE8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455600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1" name="Straight Connector 1320">
                    <a:extLst>
                      <a:ext uri="{FF2B5EF4-FFF2-40B4-BE49-F238E27FC236}">
                        <a16:creationId xmlns:a16="http://schemas.microsoft.com/office/drawing/2014/main" id="{1B1F0E7F-B32F-666A-3EB0-F9420E7BA0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531773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2" name="Straight Connector 1321">
                    <a:extLst>
                      <a:ext uri="{FF2B5EF4-FFF2-40B4-BE49-F238E27FC236}">
                        <a16:creationId xmlns:a16="http://schemas.microsoft.com/office/drawing/2014/main" id="{EAED648C-08B3-530B-0679-7FA26EB709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1722" y="1608019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3" name="Straight Connector 1322">
                    <a:extLst>
                      <a:ext uri="{FF2B5EF4-FFF2-40B4-BE49-F238E27FC236}">
                        <a16:creationId xmlns:a16="http://schemas.microsoft.com/office/drawing/2014/main" id="{0EAC4C92-A9EF-9A8A-BEA7-5532F6C333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684099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>
                    <a:extLst>
                      <a:ext uri="{FF2B5EF4-FFF2-40B4-BE49-F238E27FC236}">
                        <a16:creationId xmlns:a16="http://schemas.microsoft.com/office/drawing/2014/main" id="{71DA38A7-0532-2408-2AE2-A88C695B4E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765446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>
                    <a:extLst>
                      <a:ext uri="{FF2B5EF4-FFF2-40B4-BE49-F238E27FC236}">
                        <a16:creationId xmlns:a16="http://schemas.microsoft.com/office/drawing/2014/main" id="{606AB5F6-77B2-6BEC-CE17-5D33E35ED974}"/>
                      </a:ext>
                    </a:extLst>
                  </p:cNvPr>
                  <p:cNvCxnSpPr/>
                  <p:nvPr/>
                </p:nvCxnSpPr>
                <p:spPr>
                  <a:xfrm>
                    <a:off x="3772715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>
                    <a:extLst>
                      <a:ext uri="{FF2B5EF4-FFF2-40B4-BE49-F238E27FC236}">
                        <a16:creationId xmlns:a16="http://schemas.microsoft.com/office/drawing/2014/main" id="{BFA7A4E8-4A21-7CD9-1B38-07B6D5756794}"/>
                      </a:ext>
                    </a:extLst>
                  </p:cNvPr>
                  <p:cNvCxnSpPr/>
                  <p:nvPr/>
                </p:nvCxnSpPr>
                <p:spPr>
                  <a:xfrm>
                    <a:off x="3847221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>
                    <a:extLst>
                      <a:ext uri="{FF2B5EF4-FFF2-40B4-BE49-F238E27FC236}">
                        <a16:creationId xmlns:a16="http://schemas.microsoft.com/office/drawing/2014/main" id="{3E420EF6-318A-67F0-1D20-C66331575AD3}"/>
                      </a:ext>
                    </a:extLst>
                  </p:cNvPr>
                  <p:cNvCxnSpPr/>
                  <p:nvPr/>
                </p:nvCxnSpPr>
                <p:spPr>
                  <a:xfrm>
                    <a:off x="3921961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>
                    <a:extLst>
                      <a:ext uri="{FF2B5EF4-FFF2-40B4-BE49-F238E27FC236}">
                        <a16:creationId xmlns:a16="http://schemas.microsoft.com/office/drawing/2014/main" id="{CB2FF8D7-B77E-F902-3878-D10E3F13CA43}"/>
                      </a:ext>
                    </a:extLst>
                  </p:cNvPr>
                  <p:cNvCxnSpPr/>
                  <p:nvPr/>
                </p:nvCxnSpPr>
                <p:spPr>
                  <a:xfrm>
                    <a:off x="3998066" y="1223413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>
                    <a:extLst>
                      <a:ext uri="{FF2B5EF4-FFF2-40B4-BE49-F238E27FC236}">
                        <a16:creationId xmlns:a16="http://schemas.microsoft.com/office/drawing/2014/main" id="{FD5C08A8-87EF-ACB2-CAA6-291B8A2A67D1}"/>
                      </a:ext>
                    </a:extLst>
                  </p:cNvPr>
                  <p:cNvCxnSpPr/>
                  <p:nvPr/>
                </p:nvCxnSpPr>
                <p:spPr>
                  <a:xfrm>
                    <a:off x="4075134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20D84FC1-A9D5-A173-EB2D-B5F39E48D920}"/>
                </a:ext>
              </a:extLst>
            </p:cNvPr>
            <p:cNvSpPr/>
            <p:nvPr/>
          </p:nvSpPr>
          <p:spPr>
            <a:xfrm>
              <a:off x="7750115" y="3991046"/>
              <a:ext cx="1845631" cy="278441"/>
            </a:xfrm>
            <a:custGeom>
              <a:avLst/>
              <a:gdLst>
                <a:gd name="connsiteX0" fmla="*/ 550069 w 550069"/>
                <a:gd name="connsiteY0" fmla="*/ 0 h 216693"/>
                <a:gd name="connsiteX1" fmla="*/ 0 w 550069"/>
                <a:gd name="connsiteY1" fmla="*/ 216693 h 216693"/>
                <a:gd name="connsiteX2" fmla="*/ 0 w 550069"/>
                <a:gd name="connsiteY2" fmla="*/ 216693 h 216693"/>
                <a:gd name="connsiteX0" fmla="*/ 1769269 w 1769269"/>
                <a:gd name="connsiteY0" fmla="*/ 0 h 71437"/>
                <a:gd name="connsiteX1" fmla="*/ 0 w 1769269"/>
                <a:gd name="connsiteY1" fmla="*/ 71437 h 71437"/>
                <a:gd name="connsiteX2" fmla="*/ 0 w 1769269"/>
                <a:gd name="connsiteY2" fmla="*/ 71437 h 71437"/>
                <a:gd name="connsiteX0" fmla="*/ 1769269 w 1769269"/>
                <a:gd name="connsiteY0" fmla="*/ 0 h 73244"/>
                <a:gd name="connsiteX1" fmla="*/ 0 w 1769269"/>
                <a:gd name="connsiteY1" fmla="*/ 71437 h 73244"/>
                <a:gd name="connsiteX2" fmla="*/ 0 w 1769269"/>
                <a:gd name="connsiteY2" fmla="*/ 71437 h 73244"/>
                <a:gd name="connsiteX0" fmla="*/ 1150144 w 1150144"/>
                <a:gd name="connsiteY0" fmla="*/ 85082 h 121805"/>
                <a:gd name="connsiteX1" fmla="*/ 0 w 1150144"/>
                <a:gd name="connsiteY1" fmla="*/ 1738 h 121805"/>
                <a:gd name="connsiteX2" fmla="*/ 0 w 1150144"/>
                <a:gd name="connsiteY2" fmla="*/ 1738 h 121805"/>
                <a:gd name="connsiteX0" fmla="*/ 1150144 w 1150144"/>
                <a:gd name="connsiteY0" fmla="*/ 83344 h 163281"/>
                <a:gd name="connsiteX1" fmla="*/ 603114 w 1150144"/>
                <a:gd name="connsiteY1" fmla="*/ 161837 h 163281"/>
                <a:gd name="connsiteX2" fmla="*/ 0 w 1150144"/>
                <a:gd name="connsiteY2" fmla="*/ 0 h 163281"/>
                <a:gd name="connsiteX3" fmla="*/ 0 w 1150144"/>
                <a:gd name="connsiteY3" fmla="*/ 0 h 163281"/>
                <a:gd name="connsiteX0" fmla="*/ 1343026 w 1343026"/>
                <a:gd name="connsiteY0" fmla="*/ 19051 h 162717"/>
                <a:gd name="connsiteX1" fmla="*/ 603114 w 1343026"/>
                <a:gd name="connsiteY1" fmla="*/ 161837 h 162717"/>
                <a:gd name="connsiteX2" fmla="*/ 0 w 1343026"/>
                <a:gd name="connsiteY2" fmla="*/ 0 h 162717"/>
                <a:gd name="connsiteX3" fmla="*/ 0 w 1343026"/>
                <a:gd name="connsiteY3" fmla="*/ 0 h 162717"/>
                <a:gd name="connsiteX0" fmla="*/ 1343026 w 1343026"/>
                <a:gd name="connsiteY0" fmla="*/ 19051 h 238779"/>
                <a:gd name="connsiteX1" fmla="*/ 613615 w 1343026"/>
                <a:gd name="connsiteY1" fmla="*/ 238178 h 238779"/>
                <a:gd name="connsiteX2" fmla="*/ 0 w 1343026"/>
                <a:gd name="connsiteY2" fmla="*/ 0 h 238779"/>
                <a:gd name="connsiteX3" fmla="*/ 0 w 1343026"/>
                <a:gd name="connsiteY3" fmla="*/ 0 h 238779"/>
                <a:gd name="connsiteX0" fmla="*/ 1500530 w 1500530"/>
                <a:gd name="connsiteY0" fmla="*/ 22687 h 242415"/>
                <a:gd name="connsiteX1" fmla="*/ 771119 w 1500530"/>
                <a:gd name="connsiteY1" fmla="*/ 241814 h 242415"/>
                <a:gd name="connsiteX2" fmla="*/ 157504 w 1500530"/>
                <a:gd name="connsiteY2" fmla="*/ 3636 h 242415"/>
                <a:gd name="connsiteX3" fmla="*/ 0 w 1500530"/>
                <a:gd name="connsiteY3" fmla="*/ 0 h 242415"/>
                <a:gd name="connsiteX0" fmla="*/ 1500530 w 1500530"/>
                <a:gd name="connsiteY0" fmla="*/ 22687 h 242415"/>
                <a:gd name="connsiteX1" fmla="*/ 771119 w 1500530"/>
                <a:gd name="connsiteY1" fmla="*/ 241814 h 242415"/>
                <a:gd name="connsiteX2" fmla="*/ 157504 w 1500530"/>
                <a:gd name="connsiteY2" fmla="*/ 58165 h 242415"/>
                <a:gd name="connsiteX3" fmla="*/ 0 w 1500530"/>
                <a:gd name="connsiteY3" fmla="*/ 0 h 242415"/>
                <a:gd name="connsiteX0" fmla="*/ 1500530 w 1500530"/>
                <a:gd name="connsiteY0" fmla="*/ 22687 h 242415"/>
                <a:gd name="connsiteX1" fmla="*/ 771119 w 1500530"/>
                <a:gd name="connsiteY1" fmla="*/ 241814 h 242415"/>
                <a:gd name="connsiteX2" fmla="*/ 157504 w 1500530"/>
                <a:gd name="connsiteY2" fmla="*/ 58165 h 242415"/>
                <a:gd name="connsiteX3" fmla="*/ 0 w 1500530"/>
                <a:gd name="connsiteY3" fmla="*/ 0 h 242415"/>
                <a:gd name="connsiteX0" fmla="*/ 1500530 w 1500530"/>
                <a:gd name="connsiteY0" fmla="*/ 22687 h 103290"/>
                <a:gd name="connsiteX1" fmla="*/ 846721 w 1500530"/>
                <a:gd name="connsiteY1" fmla="*/ 101855 h 103290"/>
                <a:gd name="connsiteX2" fmla="*/ 157504 w 1500530"/>
                <a:gd name="connsiteY2" fmla="*/ 58165 h 103290"/>
                <a:gd name="connsiteX3" fmla="*/ 0 w 1500530"/>
                <a:gd name="connsiteY3" fmla="*/ 0 h 103290"/>
                <a:gd name="connsiteX0" fmla="*/ 1576132 w 1576132"/>
                <a:gd name="connsiteY0" fmla="*/ 0 h 140050"/>
                <a:gd name="connsiteX1" fmla="*/ 846721 w 1576132"/>
                <a:gd name="connsiteY1" fmla="*/ 139150 h 140050"/>
                <a:gd name="connsiteX2" fmla="*/ 157504 w 1576132"/>
                <a:gd name="connsiteY2" fmla="*/ 95460 h 140050"/>
                <a:gd name="connsiteX3" fmla="*/ 0 w 1576132"/>
                <a:gd name="connsiteY3" fmla="*/ 37295 h 140050"/>
                <a:gd name="connsiteX0" fmla="*/ 1576132 w 1576132"/>
                <a:gd name="connsiteY0" fmla="*/ 0 h 140453"/>
                <a:gd name="connsiteX1" fmla="*/ 846721 w 1576132"/>
                <a:gd name="connsiteY1" fmla="*/ 139150 h 140453"/>
                <a:gd name="connsiteX2" fmla="*/ 157504 w 1576132"/>
                <a:gd name="connsiteY2" fmla="*/ 95460 h 140453"/>
                <a:gd name="connsiteX3" fmla="*/ 0 w 1576132"/>
                <a:gd name="connsiteY3" fmla="*/ 37295 h 140453"/>
                <a:gd name="connsiteX0" fmla="*/ 1576132 w 1576132"/>
                <a:gd name="connsiteY0" fmla="*/ 0 h 140453"/>
                <a:gd name="connsiteX1" fmla="*/ 846721 w 1576132"/>
                <a:gd name="connsiteY1" fmla="*/ 139150 h 140453"/>
                <a:gd name="connsiteX2" fmla="*/ 157504 w 1576132"/>
                <a:gd name="connsiteY2" fmla="*/ 95460 h 140453"/>
                <a:gd name="connsiteX3" fmla="*/ 0 w 1576132"/>
                <a:gd name="connsiteY3" fmla="*/ 37295 h 140453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0453"/>
                <a:gd name="connsiteX1" fmla="*/ 846721 w 1576132"/>
                <a:gd name="connsiteY1" fmla="*/ 139150 h 140453"/>
                <a:gd name="connsiteX2" fmla="*/ 157504 w 1576132"/>
                <a:gd name="connsiteY2" fmla="*/ 95460 h 140453"/>
                <a:gd name="connsiteX3" fmla="*/ 0 w 1576132"/>
                <a:gd name="connsiteY3" fmla="*/ 37295 h 140453"/>
                <a:gd name="connsiteX0" fmla="*/ 1576132 w 1576132"/>
                <a:gd name="connsiteY0" fmla="*/ 0 h 139161"/>
                <a:gd name="connsiteX1" fmla="*/ 846721 w 1576132"/>
                <a:gd name="connsiteY1" fmla="*/ 139150 h 139161"/>
                <a:gd name="connsiteX2" fmla="*/ 157504 w 1576132"/>
                <a:gd name="connsiteY2" fmla="*/ 95460 h 139161"/>
                <a:gd name="connsiteX3" fmla="*/ 0 w 1576132"/>
                <a:gd name="connsiteY3" fmla="*/ 37295 h 139161"/>
                <a:gd name="connsiteX0" fmla="*/ 1576132 w 1576132"/>
                <a:gd name="connsiteY0" fmla="*/ 0 h 139150"/>
                <a:gd name="connsiteX1" fmla="*/ 846721 w 1576132"/>
                <a:gd name="connsiteY1" fmla="*/ 139150 h 139150"/>
                <a:gd name="connsiteX2" fmla="*/ 157504 w 1576132"/>
                <a:gd name="connsiteY2" fmla="*/ 95460 h 139150"/>
                <a:gd name="connsiteX3" fmla="*/ 0 w 1576132"/>
                <a:gd name="connsiteY3" fmla="*/ 37295 h 139150"/>
                <a:gd name="connsiteX0" fmla="*/ 1576132 w 1576132"/>
                <a:gd name="connsiteY0" fmla="*/ 0 h 139150"/>
                <a:gd name="connsiteX1" fmla="*/ 846721 w 1576132"/>
                <a:gd name="connsiteY1" fmla="*/ 139150 h 139150"/>
                <a:gd name="connsiteX2" fmla="*/ 157504 w 1576132"/>
                <a:gd name="connsiteY2" fmla="*/ 95460 h 139150"/>
                <a:gd name="connsiteX3" fmla="*/ 0 w 1576132"/>
                <a:gd name="connsiteY3" fmla="*/ 37295 h 13915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39467"/>
                <a:gd name="connsiteX1" fmla="*/ 846721 w 1576132"/>
                <a:gd name="connsiteY1" fmla="*/ 139150 h 139467"/>
                <a:gd name="connsiteX2" fmla="*/ 0 w 1576132"/>
                <a:gd name="connsiteY2" fmla="*/ 37295 h 139467"/>
                <a:gd name="connsiteX0" fmla="*/ 1576132 w 1576132"/>
                <a:gd name="connsiteY0" fmla="*/ 0 h 139575"/>
                <a:gd name="connsiteX1" fmla="*/ 846721 w 1576132"/>
                <a:gd name="connsiteY1" fmla="*/ 139150 h 139575"/>
                <a:gd name="connsiteX2" fmla="*/ 0 w 1576132"/>
                <a:gd name="connsiteY2" fmla="*/ 37295 h 139575"/>
                <a:gd name="connsiteX0" fmla="*/ 1576132 w 1576132"/>
                <a:gd name="connsiteY0" fmla="*/ 0 h 139722"/>
                <a:gd name="connsiteX1" fmla="*/ 846721 w 1576132"/>
                <a:gd name="connsiteY1" fmla="*/ 139150 h 139722"/>
                <a:gd name="connsiteX2" fmla="*/ 0 w 1576132"/>
                <a:gd name="connsiteY2" fmla="*/ 37295 h 139722"/>
                <a:gd name="connsiteX0" fmla="*/ 1557231 w 1557231"/>
                <a:gd name="connsiteY0" fmla="*/ 0 h 139815"/>
                <a:gd name="connsiteX1" fmla="*/ 827820 w 1557231"/>
                <a:gd name="connsiteY1" fmla="*/ 139150 h 139815"/>
                <a:gd name="connsiteX2" fmla="*/ 0 w 1557231"/>
                <a:gd name="connsiteY2" fmla="*/ 44565 h 139815"/>
                <a:gd name="connsiteX0" fmla="*/ 1548644 w 1548644"/>
                <a:gd name="connsiteY0" fmla="*/ 0 h 140314"/>
                <a:gd name="connsiteX1" fmla="*/ 819233 w 1548644"/>
                <a:gd name="connsiteY1" fmla="*/ 139150 h 140314"/>
                <a:gd name="connsiteX2" fmla="*/ 0 w 1548644"/>
                <a:gd name="connsiteY2" fmla="*/ 64558 h 140314"/>
                <a:gd name="connsiteX0" fmla="*/ 1565819 w 1565819"/>
                <a:gd name="connsiteY0" fmla="*/ 0 h 142131"/>
                <a:gd name="connsiteX1" fmla="*/ 819233 w 1565819"/>
                <a:gd name="connsiteY1" fmla="*/ 140967 h 142131"/>
                <a:gd name="connsiteX2" fmla="*/ 0 w 1565819"/>
                <a:gd name="connsiteY2" fmla="*/ 66375 h 142131"/>
                <a:gd name="connsiteX0" fmla="*/ 1565819 w 1565819"/>
                <a:gd name="connsiteY0" fmla="*/ 0 h 142131"/>
                <a:gd name="connsiteX1" fmla="*/ 819233 w 1565819"/>
                <a:gd name="connsiteY1" fmla="*/ 140967 h 142131"/>
                <a:gd name="connsiteX2" fmla="*/ 0 w 1565819"/>
                <a:gd name="connsiteY2" fmla="*/ 66375 h 142131"/>
                <a:gd name="connsiteX0" fmla="*/ 1565819 w 1565819"/>
                <a:gd name="connsiteY0" fmla="*/ 0 h 190446"/>
                <a:gd name="connsiteX1" fmla="*/ 819233 w 1565819"/>
                <a:gd name="connsiteY1" fmla="*/ 190044 h 190446"/>
                <a:gd name="connsiteX2" fmla="*/ 0 w 1565819"/>
                <a:gd name="connsiteY2" fmla="*/ 66375 h 190446"/>
                <a:gd name="connsiteX0" fmla="*/ 1565819 w 1565819"/>
                <a:gd name="connsiteY0" fmla="*/ 202568 h 277032"/>
                <a:gd name="connsiteX1" fmla="*/ 840702 w 1565819"/>
                <a:gd name="connsiteY1" fmla="*/ 0 h 277032"/>
                <a:gd name="connsiteX2" fmla="*/ 0 w 1565819"/>
                <a:gd name="connsiteY2" fmla="*/ 268943 h 277032"/>
                <a:gd name="connsiteX0" fmla="*/ 1565819 w 1565819"/>
                <a:gd name="connsiteY0" fmla="*/ 202568 h 277032"/>
                <a:gd name="connsiteX1" fmla="*/ 840702 w 1565819"/>
                <a:gd name="connsiteY1" fmla="*/ 0 h 277032"/>
                <a:gd name="connsiteX2" fmla="*/ 0 w 1565819"/>
                <a:gd name="connsiteY2" fmla="*/ 268943 h 277032"/>
                <a:gd name="connsiteX0" fmla="*/ 1565819 w 1565819"/>
                <a:gd name="connsiteY0" fmla="*/ 202568 h 268943"/>
                <a:gd name="connsiteX1" fmla="*/ 840702 w 1565819"/>
                <a:gd name="connsiteY1" fmla="*/ 0 h 268943"/>
                <a:gd name="connsiteX2" fmla="*/ 0 w 1565819"/>
                <a:gd name="connsiteY2" fmla="*/ 268943 h 268943"/>
                <a:gd name="connsiteX0" fmla="*/ 1565819 w 1565819"/>
                <a:gd name="connsiteY0" fmla="*/ 197115 h 263490"/>
                <a:gd name="connsiteX1" fmla="*/ 840702 w 1565819"/>
                <a:gd name="connsiteY1" fmla="*/ 0 h 263490"/>
                <a:gd name="connsiteX2" fmla="*/ 0 w 1565819"/>
                <a:gd name="connsiteY2" fmla="*/ 263490 h 263490"/>
                <a:gd name="connsiteX0" fmla="*/ 1565819 w 1565819"/>
                <a:gd name="connsiteY0" fmla="*/ 193479 h 259854"/>
                <a:gd name="connsiteX1" fmla="*/ 849289 w 1565819"/>
                <a:gd name="connsiteY1" fmla="*/ 0 h 259854"/>
                <a:gd name="connsiteX2" fmla="*/ 0 w 1565819"/>
                <a:gd name="connsiteY2" fmla="*/ 259854 h 259854"/>
                <a:gd name="connsiteX0" fmla="*/ 1565819 w 1565819"/>
                <a:gd name="connsiteY0" fmla="*/ 193479 h 259854"/>
                <a:gd name="connsiteX1" fmla="*/ 849289 w 1565819"/>
                <a:gd name="connsiteY1" fmla="*/ 0 h 259854"/>
                <a:gd name="connsiteX2" fmla="*/ 0 w 1565819"/>
                <a:gd name="connsiteY2" fmla="*/ 259854 h 259854"/>
                <a:gd name="connsiteX0" fmla="*/ 1565819 w 1565819"/>
                <a:gd name="connsiteY0" fmla="*/ 193489 h 259864"/>
                <a:gd name="connsiteX1" fmla="*/ 849289 w 1565819"/>
                <a:gd name="connsiteY1" fmla="*/ 10 h 259864"/>
                <a:gd name="connsiteX2" fmla="*/ 0 w 1565819"/>
                <a:gd name="connsiteY2" fmla="*/ 259864 h 259864"/>
                <a:gd name="connsiteX0" fmla="*/ 1565819 w 1565819"/>
                <a:gd name="connsiteY0" fmla="*/ 194538 h 260913"/>
                <a:gd name="connsiteX1" fmla="*/ 849289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538 h 260913"/>
                <a:gd name="connsiteX1" fmla="*/ 849289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538 h 260913"/>
                <a:gd name="connsiteX1" fmla="*/ 930870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538 h 260913"/>
                <a:gd name="connsiteX1" fmla="*/ 930870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031 h 260406"/>
                <a:gd name="connsiteX1" fmla="*/ 930870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4031 h 260406"/>
                <a:gd name="connsiteX1" fmla="*/ 930870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4031 h 260406"/>
                <a:gd name="connsiteX1" fmla="*/ 892226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4031 h 260406"/>
                <a:gd name="connsiteX1" fmla="*/ 892226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1623 h 257998"/>
                <a:gd name="connsiteX1" fmla="*/ 975239 w 1565819"/>
                <a:gd name="connsiteY1" fmla="*/ 567 h 257998"/>
                <a:gd name="connsiteX2" fmla="*/ 0 w 1565819"/>
                <a:gd name="connsiteY2" fmla="*/ 257998 h 257998"/>
                <a:gd name="connsiteX0" fmla="*/ 1565819 w 1565819"/>
                <a:gd name="connsiteY0" fmla="*/ 153223 h 219598"/>
                <a:gd name="connsiteX1" fmla="*/ 980964 w 1565819"/>
                <a:gd name="connsiteY1" fmla="*/ 944 h 219598"/>
                <a:gd name="connsiteX2" fmla="*/ 0 w 1565819"/>
                <a:gd name="connsiteY2" fmla="*/ 219598 h 21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5819" h="219598">
                  <a:moveTo>
                    <a:pt x="1565819" y="153223"/>
                  </a:moveTo>
                  <a:cubicBezTo>
                    <a:pt x="1457710" y="62095"/>
                    <a:pt x="1210456" y="14835"/>
                    <a:pt x="980964" y="944"/>
                  </a:cubicBezTo>
                  <a:cubicBezTo>
                    <a:pt x="718275" y="-7381"/>
                    <a:pt x="277258" y="37241"/>
                    <a:pt x="0" y="21959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  <a:headEnd type="stealt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60F09E02-A6BB-BB4A-1796-331024B5B342}"/>
                </a:ext>
              </a:extLst>
            </p:cNvPr>
            <p:cNvSpPr/>
            <p:nvPr/>
          </p:nvSpPr>
          <p:spPr>
            <a:xfrm>
              <a:off x="7943154" y="3916302"/>
              <a:ext cx="1797847" cy="200190"/>
            </a:xfrm>
            <a:custGeom>
              <a:avLst/>
              <a:gdLst>
                <a:gd name="connsiteX0" fmla="*/ 550069 w 550069"/>
                <a:gd name="connsiteY0" fmla="*/ 0 h 216693"/>
                <a:gd name="connsiteX1" fmla="*/ 0 w 550069"/>
                <a:gd name="connsiteY1" fmla="*/ 216693 h 216693"/>
                <a:gd name="connsiteX2" fmla="*/ 0 w 550069"/>
                <a:gd name="connsiteY2" fmla="*/ 216693 h 216693"/>
                <a:gd name="connsiteX0" fmla="*/ 1769269 w 1769269"/>
                <a:gd name="connsiteY0" fmla="*/ 0 h 71437"/>
                <a:gd name="connsiteX1" fmla="*/ 0 w 1769269"/>
                <a:gd name="connsiteY1" fmla="*/ 71437 h 71437"/>
                <a:gd name="connsiteX2" fmla="*/ 0 w 1769269"/>
                <a:gd name="connsiteY2" fmla="*/ 71437 h 71437"/>
                <a:gd name="connsiteX0" fmla="*/ 1769269 w 1769269"/>
                <a:gd name="connsiteY0" fmla="*/ 0 h 73244"/>
                <a:gd name="connsiteX1" fmla="*/ 0 w 1769269"/>
                <a:gd name="connsiteY1" fmla="*/ 71437 h 73244"/>
                <a:gd name="connsiteX2" fmla="*/ 0 w 1769269"/>
                <a:gd name="connsiteY2" fmla="*/ 71437 h 73244"/>
                <a:gd name="connsiteX0" fmla="*/ 1150144 w 1150144"/>
                <a:gd name="connsiteY0" fmla="*/ 85082 h 121805"/>
                <a:gd name="connsiteX1" fmla="*/ 0 w 1150144"/>
                <a:gd name="connsiteY1" fmla="*/ 1738 h 121805"/>
                <a:gd name="connsiteX2" fmla="*/ 0 w 1150144"/>
                <a:gd name="connsiteY2" fmla="*/ 1738 h 121805"/>
                <a:gd name="connsiteX0" fmla="*/ 1150144 w 1150144"/>
                <a:gd name="connsiteY0" fmla="*/ 83344 h 163281"/>
                <a:gd name="connsiteX1" fmla="*/ 603114 w 1150144"/>
                <a:gd name="connsiteY1" fmla="*/ 161837 h 163281"/>
                <a:gd name="connsiteX2" fmla="*/ 0 w 1150144"/>
                <a:gd name="connsiteY2" fmla="*/ 0 h 163281"/>
                <a:gd name="connsiteX3" fmla="*/ 0 w 1150144"/>
                <a:gd name="connsiteY3" fmla="*/ 0 h 163281"/>
                <a:gd name="connsiteX0" fmla="*/ 1343026 w 1343026"/>
                <a:gd name="connsiteY0" fmla="*/ 19051 h 162717"/>
                <a:gd name="connsiteX1" fmla="*/ 603114 w 1343026"/>
                <a:gd name="connsiteY1" fmla="*/ 161837 h 162717"/>
                <a:gd name="connsiteX2" fmla="*/ 0 w 1343026"/>
                <a:gd name="connsiteY2" fmla="*/ 0 h 162717"/>
                <a:gd name="connsiteX3" fmla="*/ 0 w 1343026"/>
                <a:gd name="connsiteY3" fmla="*/ 0 h 162717"/>
                <a:gd name="connsiteX0" fmla="*/ 1343026 w 1343026"/>
                <a:gd name="connsiteY0" fmla="*/ 19051 h 238779"/>
                <a:gd name="connsiteX1" fmla="*/ 613615 w 1343026"/>
                <a:gd name="connsiteY1" fmla="*/ 238178 h 238779"/>
                <a:gd name="connsiteX2" fmla="*/ 0 w 1343026"/>
                <a:gd name="connsiteY2" fmla="*/ 0 h 238779"/>
                <a:gd name="connsiteX3" fmla="*/ 0 w 1343026"/>
                <a:gd name="connsiteY3" fmla="*/ 0 h 238779"/>
                <a:gd name="connsiteX0" fmla="*/ 1500530 w 1500530"/>
                <a:gd name="connsiteY0" fmla="*/ 22687 h 242415"/>
                <a:gd name="connsiteX1" fmla="*/ 771119 w 1500530"/>
                <a:gd name="connsiteY1" fmla="*/ 241814 h 242415"/>
                <a:gd name="connsiteX2" fmla="*/ 157504 w 1500530"/>
                <a:gd name="connsiteY2" fmla="*/ 3636 h 242415"/>
                <a:gd name="connsiteX3" fmla="*/ 0 w 1500530"/>
                <a:gd name="connsiteY3" fmla="*/ 0 h 242415"/>
                <a:gd name="connsiteX0" fmla="*/ 1500530 w 1500530"/>
                <a:gd name="connsiteY0" fmla="*/ 22687 h 242415"/>
                <a:gd name="connsiteX1" fmla="*/ 771119 w 1500530"/>
                <a:gd name="connsiteY1" fmla="*/ 241814 h 242415"/>
                <a:gd name="connsiteX2" fmla="*/ 157504 w 1500530"/>
                <a:gd name="connsiteY2" fmla="*/ 58165 h 242415"/>
                <a:gd name="connsiteX3" fmla="*/ 0 w 1500530"/>
                <a:gd name="connsiteY3" fmla="*/ 0 h 242415"/>
                <a:gd name="connsiteX0" fmla="*/ 1500530 w 1500530"/>
                <a:gd name="connsiteY0" fmla="*/ 22687 h 242415"/>
                <a:gd name="connsiteX1" fmla="*/ 771119 w 1500530"/>
                <a:gd name="connsiteY1" fmla="*/ 241814 h 242415"/>
                <a:gd name="connsiteX2" fmla="*/ 157504 w 1500530"/>
                <a:gd name="connsiteY2" fmla="*/ 58165 h 242415"/>
                <a:gd name="connsiteX3" fmla="*/ 0 w 1500530"/>
                <a:gd name="connsiteY3" fmla="*/ 0 h 242415"/>
                <a:gd name="connsiteX0" fmla="*/ 1500530 w 1500530"/>
                <a:gd name="connsiteY0" fmla="*/ 22687 h 103290"/>
                <a:gd name="connsiteX1" fmla="*/ 846721 w 1500530"/>
                <a:gd name="connsiteY1" fmla="*/ 101855 h 103290"/>
                <a:gd name="connsiteX2" fmla="*/ 157504 w 1500530"/>
                <a:gd name="connsiteY2" fmla="*/ 58165 h 103290"/>
                <a:gd name="connsiteX3" fmla="*/ 0 w 1500530"/>
                <a:gd name="connsiteY3" fmla="*/ 0 h 103290"/>
                <a:gd name="connsiteX0" fmla="*/ 1576132 w 1576132"/>
                <a:gd name="connsiteY0" fmla="*/ 0 h 140050"/>
                <a:gd name="connsiteX1" fmla="*/ 846721 w 1576132"/>
                <a:gd name="connsiteY1" fmla="*/ 139150 h 140050"/>
                <a:gd name="connsiteX2" fmla="*/ 157504 w 1576132"/>
                <a:gd name="connsiteY2" fmla="*/ 95460 h 140050"/>
                <a:gd name="connsiteX3" fmla="*/ 0 w 1576132"/>
                <a:gd name="connsiteY3" fmla="*/ 37295 h 140050"/>
                <a:gd name="connsiteX0" fmla="*/ 1576132 w 1576132"/>
                <a:gd name="connsiteY0" fmla="*/ 0 h 140453"/>
                <a:gd name="connsiteX1" fmla="*/ 846721 w 1576132"/>
                <a:gd name="connsiteY1" fmla="*/ 139150 h 140453"/>
                <a:gd name="connsiteX2" fmla="*/ 157504 w 1576132"/>
                <a:gd name="connsiteY2" fmla="*/ 95460 h 140453"/>
                <a:gd name="connsiteX3" fmla="*/ 0 w 1576132"/>
                <a:gd name="connsiteY3" fmla="*/ 37295 h 140453"/>
                <a:gd name="connsiteX0" fmla="*/ 1576132 w 1576132"/>
                <a:gd name="connsiteY0" fmla="*/ 0 h 140453"/>
                <a:gd name="connsiteX1" fmla="*/ 846721 w 1576132"/>
                <a:gd name="connsiteY1" fmla="*/ 139150 h 140453"/>
                <a:gd name="connsiteX2" fmla="*/ 157504 w 1576132"/>
                <a:gd name="connsiteY2" fmla="*/ 95460 h 140453"/>
                <a:gd name="connsiteX3" fmla="*/ 0 w 1576132"/>
                <a:gd name="connsiteY3" fmla="*/ 37295 h 140453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0453"/>
                <a:gd name="connsiteX1" fmla="*/ 846721 w 1576132"/>
                <a:gd name="connsiteY1" fmla="*/ 139150 h 140453"/>
                <a:gd name="connsiteX2" fmla="*/ 157504 w 1576132"/>
                <a:gd name="connsiteY2" fmla="*/ 95460 h 140453"/>
                <a:gd name="connsiteX3" fmla="*/ 0 w 1576132"/>
                <a:gd name="connsiteY3" fmla="*/ 37295 h 140453"/>
                <a:gd name="connsiteX0" fmla="*/ 1576132 w 1576132"/>
                <a:gd name="connsiteY0" fmla="*/ 0 h 139161"/>
                <a:gd name="connsiteX1" fmla="*/ 846721 w 1576132"/>
                <a:gd name="connsiteY1" fmla="*/ 139150 h 139161"/>
                <a:gd name="connsiteX2" fmla="*/ 157504 w 1576132"/>
                <a:gd name="connsiteY2" fmla="*/ 95460 h 139161"/>
                <a:gd name="connsiteX3" fmla="*/ 0 w 1576132"/>
                <a:gd name="connsiteY3" fmla="*/ 37295 h 139161"/>
                <a:gd name="connsiteX0" fmla="*/ 1576132 w 1576132"/>
                <a:gd name="connsiteY0" fmla="*/ 0 h 139150"/>
                <a:gd name="connsiteX1" fmla="*/ 846721 w 1576132"/>
                <a:gd name="connsiteY1" fmla="*/ 139150 h 139150"/>
                <a:gd name="connsiteX2" fmla="*/ 157504 w 1576132"/>
                <a:gd name="connsiteY2" fmla="*/ 95460 h 139150"/>
                <a:gd name="connsiteX3" fmla="*/ 0 w 1576132"/>
                <a:gd name="connsiteY3" fmla="*/ 37295 h 139150"/>
                <a:gd name="connsiteX0" fmla="*/ 1576132 w 1576132"/>
                <a:gd name="connsiteY0" fmla="*/ 0 h 139150"/>
                <a:gd name="connsiteX1" fmla="*/ 846721 w 1576132"/>
                <a:gd name="connsiteY1" fmla="*/ 139150 h 139150"/>
                <a:gd name="connsiteX2" fmla="*/ 157504 w 1576132"/>
                <a:gd name="connsiteY2" fmla="*/ 95460 h 139150"/>
                <a:gd name="connsiteX3" fmla="*/ 0 w 1576132"/>
                <a:gd name="connsiteY3" fmla="*/ 37295 h 13915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39467"/>
                <a:gd name="connsiteX1" fmla="*/ 846721 w 1576132"/>
                <a:gd name="connsiteY1" fmla="*/ 139150 h 139467"/>
                <a:gd name="connsiteX2" fmla="*/ 0 w 1576132"/>
                <a:gd name="connsiteY2" fmla="*/ 37295 h 139467"/>
                <a:gd name="connsiteX0" fmla="*/ 1576132 w 1576132"/>
                <a:gd name="connsiteY0" fmla="*/ 0 h 139575"/>
                <a:gd name="connsiteX1" fmla="*/ 846721 w 1576132"/>
                <a:gd name="connsiteY1" fmla="*/ 139150 h 139575"/>
                <a:gd name="connsiteX2" fmla="*/ 0 w 1576132"/>
                <a:gd name="connsiteY2" fmla="*/ 37295 h 139575"/>
                <a:gd name="connsiteX0" fmla="*/ 1576132 w 1576132"/>
                <a:gd name="connsiteY0" fmla="*/ 0 h 139722"/>
                <a:gd name="connsiteX1" fmla="*/ 846721 w 1576132"/>
                <a:gd name="connsiteY1" fmla="*/ 139150 h 139722"/>
                <a:gd name="connsiteX2" fmla="*/ 0 w 1576132"/>
                <a:gd name="connsiteY2" fmla="*/ 37295 h 139722"/>
                <a:gd name="connsiteX0" fmla="*/ 1557231 w 1557231"/>
                <a:gd name="connsiteY0" fmla="*/ 0 h 139815"/>
                <a:gd name="connsiteX1" fmla="*/ 827820 w 1557231"/>
                <a:gd name="connsiteY1" fmla="*/ 139150 h 139815"/>
                <a:gd name="connsiteX2" fmla="*/ 0 w 1557231"/>
                <a:gd name="connsiteY2" fmla="*/ 44565 h 139815"/>
                <a:gd name="connsiteX0" fmla="*/ 1548644 w 1548644"/>
                <a:gd name="connsiteY0" fmla="*/ 0 h 140314"/>
                <a:gd name="connsiteX1" fmla="*/ 819233 w 1548644"/>
                <a:gd name="connsiteY1" fmla="*/ 139150 h 140314"/>
                <a:gd name="connsiteX2" fmla="*/ 0 w 1548644"/>
                <a:gd name="connsiteY2" fmla="*/ 64558 h 140314"/>
                <a:gd name="connsiteX0" fmla="*/ 1565819 w 1565819"/>
                <a:gd name="connsiteY0" fmla="*/ 0 h 142131"/>
                <a:gd name="connsiteX1" fmla="*/ 819233 w 1565819"/>
                <a:gd name="connsiteY1" fmla="*/ 140967 h 142131"/>
                <a:gd name="connsiteX2" fmla="*/ 0 w 1565819"/>
                <a:gd name="connsiteY2" fmla="*/ 66375 h 142131"/>
                <a:gd name="connsiteX0" fmla="*/ 1565819 w 1565819"/>
                <a:gd name="connsiteY0" fmla="*/ 0 h 142131"/>
                <a:gd name="connsiteX1" fmla="*/ 819233 w 1565819"/>
                <a:gd name="connsiteY1" fmla="*/ 140967 h 142131"/>
                <a:gd name="connsiteX2" fmla="*/ 0 w 1565819"/>
                <a:gd name="connsiteY2" fmla="*/ 66375 h 142131"/>
                <a:gd name="connsiteX0" fmla="*/ 1565819 w 1565819"/>
                <a:gd name="connsiteY0" fmla="*/ 0 h 190446"/>
                <a:gd name="connsiteX1" fmla="*/ 819233 w 1565819"/>
                <a:gd name="connsiteY1" fmla="*/ 190044 h 190446"/>
                <a:gd name="connsiteX2" fmla="*/ 0 w 1565819"/>
                <a:gd name="connsiteY2" fmla="*/ 66375 h 190446"/>
                <a:gd name="connsiteX0" fmla="*/ 1565819 w 1565819"/>
                <a:gd name="connsiteY0" fmla="*/ 202568 h 277032"/>
                <a:gd name="connsiteX1" fmla="*/ 840702 w 1565819"/>
                <a:gd name="connsiteY1" fmla="*/ 0 h 277032"/>
                <a:gd name="connsiteX2" fmla="*/ 0 w 1565819"/>
                <a:gd name="connsiteY2" fmla="*/ 268943 h 277032"/>
                <a:gd name="connsiteX0" fmla="*/ 1565819 w 1565819"/>
                <a:gd name="connsiteY0" fmla="*/ 202568 h 277032"/>
                <a:gd name="connsiteX1" fmla="*/ 840702 w 1565819"/>
                <a:gd name="connsiteY1" fmla="*/ 0 h 277032"/>
                <a:gd name="connsiteX2" fmla="*/ 0 w 1565819"/>
                <a:gd name="connsiteY2" fmla="*/ 268943 h 277032"/>
                <a:gd name="connsiteX0" fmla="*/ 1565819 w 1565819"/>
                <a:gd name="connsiteY0" fmla="*/ 202568 h 268943"/>
                <a:gd name="connsiteX1" fmla="*/ 840702 w 1565819"/>
                <a:gd name="connsiteY1" fmla="*/ 0 h 268943"/>
                <a:gd name="connsiteX2" fmla="*/ 0 w 1565819"/>
                <a:gd name="connsiteY2" fmla="*/ 268943 h 268943"/>
                <a:gd name="connsiteX0" fmla="*/ 1565819 w 1565819"/>
                <a:gd name="connsiteY0" fmla="*/ 197115 h 263490"/>
                <a:gd name="connsiteX1" fmla="*/ 840702 w 1565819"/>
                <a:gd name="connsiteY1" fmla="*/ 0 h 263490"/>
                <a:gd name="connsiteX2" fmla="*/ 0 w 1565819"/>
                <a:gd name="connsiteY2" fmla="*/ 263490 h 263490"/>
                <a:gd name="connsiteX0" fmla="*/ 1565819 w 1565819"/>
                <a:gd name="connsiteY0" fmla="*/ 193479 h 259854"/>
                <a:gd name="connsiteX1" fmla="*/ 849289 w 1565819"/>
                <a:gd name="connsiteY1" fmla="*/ 0 h 259854"/>
                <a:gd name="connsiteX2" fmla="*/ 0 w 1565819"/>
                <a:gd name="connsiteY2" fmla="*/ 259854 h 259854"/>
                <a:gd name="connsiteX0" fmla="*/ 1565819 w 1565819"/>
                <a:gd name="connsiteY0" fmla="*/ 193479 h 259854"/>
                <a:gd name="connsiteX1" fmla="*/ 849289 w 1565819"/>
                <a:gd name="connsiteY1" fmla="*/ 0 h 259854"/>
                <a:gd name="connsiteX2" fmla="*/ 0 w 1565819"/>
                <a:gd name="connsiteY2" fmla="*/ 259854 h 259854"/>
                <a:gd name="connsiteX0" fmla="*/ 1565819 w 1565819"/>
                <a:gd name="connsiteY0" fmla="*/ 193489 h 259864"/>
                <a:gd name="connsiteX1" fmla="*/ 849289 w 1565819"/>
                <a:gd name="connsiteY1" fmla="*/ 10 h 259864"/>
                <a:gd name="connsiteX2" fmla="*/ 0 w 1565819"/>
                <a:gd name="connsiteY2" fmla="*/ 259864 h 259864"/>
                <a:gd name="connsiteX0" fmla="*/ 1565819 w 1565819"/>
                <a:gd name="connsiteY0" fmla="*/ 194538 h 260913"/>
                <a:gd name="connsiteX1" fmla="*/ 849289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538 h 260913"/>
                <a:gd name="connsiteX1" fmla="*/ 849289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538 h 260913"/>
                <a:gd name="connsiteX1" fmla="*/ 930870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538 h 260913"/>
                <a:gd name="connsiteX1" fmla="*/ 930870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031 h 260406"/>
                <a:gd name="connsiteX1" fmla="*/ 930870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4031 h 260406"/>
                <a:gd name="connsiteX1" fmla="*/ 930870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4031 h 260406"/>
                <a:gd name="connsiteX1" fmla="*/ 892226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4031 h 260406"/>
                <a:gd name="connsiteX1" fmla="*/ 892226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1623 h 257998"/>
                <a:gd name="connsiteX1" fmla="*/ 975239 w 1565819"/>
                <a:gd name="connsiteY1" fmla="*/ 567 h 257998"/>
                <a:gd name="connsiteX2" fmla="*/ 0 w 1565819"/>
                <a:gd name="connsiteY2" fmla="*/ 257998 h 257998"/>
                <a:gd name="connsiteX0" fmla="*/ 1565819 w 1565819"/>
                <a:gd name="connsiteY0" fmla="*/ 198894 h 257998"/>
                <a:gd name="connsiteX1" fmla="*/ 975239 w 1565819"/>
                <a:gd name="connsiteY1" fmla="*/ 567 h 257998"/>
                <a:gd name="connsiteX2" fmla="*/ 0 w 1565819"/>
                <a:gd name="connsiteY2" fmla="*/ 257998 h 257998"/>
                <a:gd name="connsiteX0" fmla="*/ 1534332 w 1534332"/>
                <a:gd name="connsiteY0" fmla="*/ 261906 h 261906"/>
                <a:gd name="connsiteX1" fmla="*/ 975239 w 1534332"/>
                <a:gd name="connsiteY1" fmla="*/ 567 h 261906"/>
                <a:gd name="connsiteX2" fmla="*/ 0 w 1534332"/>
                <a:gd name="connsiteY2" fmla="*/ 257998 h 261906"/>
                <a:gd name="connsiteX0" fmla="*/ 1534332 w 1534332"/>
                <a:gd name="connsiteY0" fmla="*/ 211622 h 211622"/>
                <a:gd name="connsiteX1" fmla="*/ 860739 w 1534332"/>
                <a:gd name="connsiteY1" fmla="*/ 1177 h 211622"/>
                <a:gd name="connsiteX2" fmla="*/ 0 w 1534332"/>
                <a:gd name="connsiteY2" fmla="*/ 207714 h 211622"/>
                <a:gd name="connsiteX0" fmla="*/ 1497120 w 1497120"/>
                <a:gd name="connsiteY0" fmla="*/ 211042 h 253181"/>
                <a:gd name="connsiteX1" fmla="*/ 823527 w 1497120"/>
                <a:gd name="connsiteY1" fmla="*/ 597 h 253181"/>
                <a:gd name="connsiteX2" fmla="*/ 0 w 1497120"/>
                <a:gd name="connsiteY2" fmla="*/ 253181 h 253181"/>
                <a:gd name="connsiteX0" fmla="*/ 1497120 w 1497120"/>
                <a:gd name="connsiteY0" fmla="*/ 151480 h 193619"/>
                <a:gd name="connsiteX1" fmla="*/ 855015 w 1497120"/>
                <a:gd name="connsiteY1" fmla="*/ 1623 h 193619"/>
                <a:gd name="connsiteX2" fmla="*/ 0 w 1497120"/>
                <a:gd name="connsiteY2" fmla="*/ 193619 h 19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7120" h="193619">
                  <a:moveTo>
                    <a:pt x="1497120" y="151480"/>
                  </a:moveTo>
                  <a:cubicBezTo>
                    <a:pt x="1389011" y="60352"/>
                    <a:pt x="1084507" y="15514"/>
                    <a:pt x="855015" y="1623"/>
                  </a:cubicBezTo>
                  <a:cubicBezTo>
                    <a:pt x="592326" y="-6702"/>
                    <a:pt x="277258" y="11262"/>
                    <a:pt x="0" y="19361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  <a:headEnd type="stealt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3739AA22-7103-7230-67D8-6C0E1D362038}"/>
                </a:ext>
              </a:extLst>
            </p:cNvPr>
            <p:cNvSpPr/>
            <p:nvPr/>
          </p:nvSpPr>
          <p:spPr>
            <a:xfrm>
              <a:off x="7690282" y="4149832"/>
              <a:ext cx="1856941" cy="241878"/>
            </a:xfrm>
            <a:custGeom>
              <a:avLst/>
              <a:gdLst>
                <a:gd name="connsiteX0" fmla="*/ 550069 w 550069"/>
                <a:gd name="connsiteY0" fmla="*/ 0 h 216693"/>
                <a:gd name="connsiteX1" fmla="*/ 0 w 550069"/>
                <a:gd name="connsiteY1" fmla="*/ 216693 h 216693"/>
                <a:gd name="connsiteX2" fmla="*/ 0 w 550069"/>
                <a:gd name="connsiteY2" fmla="*/ 216693 h 216693"/>
                <a:gd name="connsiteX0" fmla="*/ 1769269 w 1769269"/>
                <a:gd name="connsiteY0" fmla="*/ 0 h 71437"/>
                <a:gd name="connsiteX1" fmla="*/ 0 w 1769269"/>
                <a:gd name="connsiteY1" fmla="*/ 71437 h 71437"/>
                <a:gd name="connsiteX2" fmla="*/ 0 w 1769269"/>
                <a:gd name="connsiteY2" fmla="*/ 71437 h 71437"/>
                <a:gd name="connsiteX0" fmla="*/ 1769269 w 1769269"/>
                <a:gd name="connsiteY0" fmla="*/ 0 h 73244"/>
                <a:gd name="connsiteX1" fmla="*/ 0 w 1769269"/>
                <a:gd name="connsiteY1" fmla="*/ 71437 h 73244"/>
                <a:gd name="connsiteX2" fmla="*/ 0 w 1769269"/>
                <a:gd name="connsiteY2" fmla="*/ 71437 h 73244"/>
                <a:gd name="connsiteX0" fmla="*/ 1150144 w 1150144"/>
                <a:gd name="connsiteY0" fmla="*/ 85082 h 121805"/>
                <a:gd name="connsiteX1" fmla="*/ 0 w 1150144"/>
                <a:gd name="connsiteY1" fmla="*/ 1738 h 121805"/>
                <a:gd name="connsiteX2" fmla="*/ 0 w 1150144"/>
                <a:gd name="connsiteY2" fmla="*/ 1738 h 121805"/>
                <a:gd name="connsiteX0" fmla="*/ 1150144 w 1150144"/>
                <a:gd name="connsiteY0" fmla="*/ 83344 h 163281"/>
                <a:gd name="connsiteX1" fmla="*/ 603114 w 1150144"/>
                <a:gd name="connsiteY1" fmla="*/ 161837 h 163281"/>
                <a:gd name="connsiteX2" fmla="*/ 0 w 1150144"/>
                <a:gd name="connsiteY2" fmla="*/ 0 h 163281"/>
                <a:gd name="connsiteX3" fmla="*/ 0 w 1150144"/>
                <a:gd name="connsiteY3" fmla="*/ 0 h 163281"/>
                <a:gd name="connsiteX0" fmla="*/ 1343026 w 1343026"/>
                <a:gd name="connsiteY0" fmla="*/ 19051 h 162717"/>
                <a:gd name="connsiteX1" fmla="*/ 603114 w 1343026"/>
                <a:gd name="connsiteY1" fmla="*/ 161837 h 162717"/>
                <a:gd name="connsiteX2" fmla="*/ 0 w 1343026"/>
                <a:gd name="connsiteY2" fmla="*/ 0 h 162717"/>
                <a:gd name="connsiteX3" fmla="*/ 0 w 1343026"/>
                <a:gd name="connsiteY3" fmla="*/ 0 h 162717"/>
                <a:gd name="connsiteX0" fmla="*/ 1343026 w 1343026"/>
                <a:gd name="connsiteY0" fmla="*/ 19051 h 238779"/>
                <a:gd name="connsiteX1" fmla="*/ 613615 w 1343026"/>
                <a:gd name="connsiteY1" fmla="*/ 238178 h 238779"/>
                <a:gd name="connsiteX2" fmla="*/ 0 w 1343026"/>
                <a:gd name="connsiteY2" fmla="*/ 0 h 238779"/>
                <a:gd name="connsiteX3" fmla="*/ 0 w 1343026"/>
                <a:gd name="connsiteY3" fmla="*/ 0 h 238779"/>
                <a:gd name="connsiteX0" fmla="*/ 1500530 w 1500530"/>
                <a:gd name="connsiteY0" fmla="*/ 22687 h 242415"/>
                <a:gd name="connsiteX1" fmla="*/ 771119 w 1500530"/>
                <a:gd name="connsiteY1" fmla="*/ 241814 h 242415"/>
                <a:gd name="connsiteX2" fmla="*/ 157504 w 1500530"/>
                <a:gd name="connsiteY2" fmla="*/ 3636 h 242415"/>
                <a:gd name="connsiteX3" fmla="*/ 0 w 1500530"/>
                <a:gd name="connsiteY3" fmla="*/ 0 h 242415"/>
                <a:gd name="connsiteX0" fmla="*/ 1500530 w 1500530"/>
                <a:gd name="connsiteY0" fmla="*/ 22687 h 242415"/>
                <a:gd name="connsiteX1" fmla="*/ 771119 w 1500530"/>
                <a:gd name="connsiteY1" fmla="*/ 241814 h 242415"/>
                <a:gd name="connsiteX2" fmla="*/ 157504 w 1500530"/>
                <a:gd name="connsiteY2" fmla="*/ 58165 h 242415"/>
                <a:gd name="connsiteX3" fmla="*/ 0 w 1500530"/>
                <a:gd name="connsiteY3" fmla="*/ 0 h 242415"/>
                <a:gd name="connsiteX0" fmla="*/ 1500530 w 1500530"/>
                <a:gd name="connsiteY0" fmla="*/ 22687 h 242415"/>
                <a:gd name="connsiteX1" fmla="*/ 771119 w 1500530"/>
                <a:gd name="connsiteY1" fmla="*/ 241814 h 242415"/>
                <a:gd name="connsiteX2" fmla="*/ 157504 w 1500530"/>
                <a:gd name="connsiteY2" fmla="*/ 58165 h 242415"/>
                <a:gd name="connsiteX3" fmla="*/ 0 w 1500530"/>
                <a:gd name="connsiteY3" fmla="*/ 0 h 242415"/>
                <a:gd name="connsiteX0" fmla="*/ 1500530 w 1500530"/>
                <a:gd name="connsiteY0" fmla="*/ 22687 h 103290"/>
                <a:gd name="connsiteX1" fmla="*/ 846721 w 1500530"/>
                <a:gd name="connsiteY1" fmla="*/ 101855 h 103290"/>
                <a:gd name="connsiteX2" fmla="*/ 157504 w 1500530"/>
                <a:gd name="connsiteY2" fmla="*/ 58165 h 103290"/>
                <a:gd name="connsiteX3" fmla="*/ 0 w 1500530"/>
                <a:gd name="connsiteY3" fmla="*/ 0 h 103290"/>
                <a:gd name="connsiteX0" fmla="*/ 1576132 w 1576132"/>
                <a:gd name="connsiteY0" fmla="*/ 0 h 140050"/>
                <a:gd name="connsiteX1" fmla="*/ 846721 w 1576132"/>
                <a:gd name="connsiteY1" fmla="*/ 139150 h 140050"/>
                <a:gd name="connsiteX2" fmla="*/ 157504 w 1576132"/>
                <a:gd name="connsiteY2" fmla="*/ 95460 h 140050"/>
                <a:gd name="connsiteX3" fmla="*/ 0 w 1576132"/>
                <a:gd name="connsiteY3" fmla="*/ 37295 h 140050"/>
                <a:gd name="connsiteX0" fmla="*/ 1576132 w 1576132"/>
                <a:gd name="connsiteY0" fmla="*/ 0 h 140453"/>
                <a:gd name="connsiteX1" fmla="*/ 846721 w 1576132"/>
                <a:gd name="connsiteY1" fmla="*/ 139150 h 140453"/>
                <a:gd name="connsiteX2" fmla="*/ 157504 w 1576132"/>
                <a:gd name="connsiteY2" fmla="*/ 95460 h 140453"/>
                <a:gd name="connsiteX3" fmla="*/ 0 w 1576132"/>
                <a:gd name="connsiteY3" fmla="*/ 37295 h 140453"/>
                <a:gd name="connsiteX0" fmla="*/ 1576132 w 1576132"/>
                <a:gd name="connsiteY0" fmla="*/ 0 h 140453"/>
                <a:gd name="connsiteX1" fmla="*/ 846721 w 1576132"/>
                <a:gd name="connsiteY1" fmla="*/ 139150 h 140453"/>
                <a:gd name="connsiteX2" fmla="*/ 157504 w 1576132"/>
                <a:gd name="connsiteY2" fmla="*/ 95460 h 140453"/>
                <a:gd name="connsiteX3" fmla="*/ 0 w 1576132"/>
                <a:gd name="connsiteY3" fmla="*/ 37295 h 140453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0453"/>
                <a:gd name="connsiteX1" fmla="*/ 846721 w 1576132"/>
                <a:gd name="connsiteY1" fmla="*/ 139150 h 140453"/>
                <a:gd name="connsiteX2" fmla="*/ 157504 w 1576132"/>
                <a:gd name="connsiteY2" fmla="*/ 95460 h 140453"/>
                <a:gd name="connsiteX3" fmla="*/ 0 w 1576132"/>
                <a:gd name="connsiteY3" fmla="*/ 37295 h 140453"/>
                <a:gd name="connsiteX0" fmla="*/ 1576132 w 1576132"/>
                <a:gd name="connsiteY0" fmla="*/ 0 h 139161"/>
                <a:gd name="connsiteX1" fmla="*/ 846721 w 1576132"/>
                <a:gd name="connsiteY1" fmla="*/ 139150 h 139161"/>
                <a:gd name="connsiteX2" fmla="*/ 157504 w 1576132"/>
                <a:gd name="connsiteY2" fmla="*/ 95460 h 139161"/>
                <a:gd name="connsiteX3" fmla="*/ 0 w 1576132"/>
                <a:gd name="connsiteY3" fmla="*/ 37295 h 139161"/>
                <a:gd name="connsiteX0" fmla="*/ 1576132 w 1576132"/>
                <a:gd name="connsiteY0" fmla="*/ 0 h 139150"/>
                <a:gd name="connsiteX1" fmla="*/ 846721 w 1576132"/>
                <a:gd name="connsiteY1" fmla="*/ 139150 h 139150"/>
                <a:gd name="connsiteX2" fmla="*/ 157504 w 1576132"/>
                <a:gd name="connsiteY2" fmla="*/ 95460 h 139150"/>
                <a:gd name="connsiteX3" fmla="*/ 0 w 1576132"/>
                <a:gd name="connsiteY3" fmla="*/ 37295 h 139150"/>
                <a:gd name="connsiteX0" fmla="*/ 1576132 w 1576132"/>
                <a:gd name="connsiteY0" fmla="*/ 0 h 139150"/>
                <a:gd name="connsiteX1" fmla="*/ 846721 w 1576132"/>
                <a:gd name="connsiteY1" fmla="*/ 139150 h 139150"/>
                <a:gd name="connsiteX2" fmla="*/ 157504 w 1576132"/>
                <a:gd name="connsiteY2" fmla="*/ 95460 h 139150"/>
                <a:gd name="connsiteX3" fmla="*/ 0 w 1576132"/>
                <a:gd name="connsiteY3" fmla="*/ 37295 h 13915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41760"/>
                <a:gd name="connsiteX1" fmla="*/ 846721 w 1576132"/>
                <a:gd name="connsiteY1" fmla="*/ 139150 h 141760"/>
                <a:gd name="connsiteX2" fmla="*/ 157504 w 1576132"/>
                <a:gd name="connsiteY2" fmla="*/ 95460 h 141760"/>
                <a:gd name="connsiteX3" fmla="*/ 0 w 1576132"/>
                <a:gd name="connsiteY3" fmla="*/ 37295 h 141760"/>
                <a:gd name="connsiteX0" fmla="*/ 1576132 w 1576132"/>
                <a:gd name="connsiteY0" fmla="*/ 0 h 139467"/>
                <a:gd name="connsiteX1" fmla="*/ 846721 w 1576132"/>
                <a:gd name="connsiteY1" fmla="*/ 139150 h 139467"/>
                <a:gd name="connsiteX2" fmla="*/ 0 w 1576132"/>
                <a:gd name="connsiteY2" fmla="*/ 37295 h 139467"/>
                <a:gd name="connsiteX0" fmla="*/ 1576132 w 1576132"/>
                <a:gd name="connsiteY0" fmla="*/ 0 h 139575"/>
                <a:gd name="connsiteX1" fmla="*/ 846721 w 1576132"/>
                <a:gd name="connsiteY1" fmla="*/ 139150 h 139575"/>
                <a:gd name="connsiteX2" fmla="*/ 0 w 1576132"/>
                <a:gd name="connsiteY2" fmla="*/ 37295 h 139575"/>
                <a:gd name="connsiteX0" fmla="*/ 1576132 w 1576132"/>
                <a:gd name="connsiteY0" fmla="*/ 0 h 139722"/>
                <a:gd name="connsiteX1" fmla="*/ 846721 w 1576132"/>
                <a:gd name="connsiteY1" fmla="*/ 139150 h 139722"/>
                <a:gd name="connsiteX2" fmla="*/ 0 w 1576132"/>
                <a:gd name="connsiteY2" fmla="*/ 37295 h 139722"/>
                <a:gd name="connsiteX0" fmla="*/ 1557231 w 1557231"/>
                <a:gd name="connsiteY0" fmla="*/ 0 h 139815"/>
                <a:gd name="connsiteX1" fmla="*/ 827820 w 1557231"/>
                <a:gd name="connsiteY1" fmla="*/ 139150 h 139815"/>
                <a:gd name="connsiteX2" fmla="*/ 0 w 1557231"/>
                <a:gd name="connsiteY2" fmla="*/ 44565 h 139815"/>
                <a:gd name="connsiteX0" fmla="*/ 1548644 w 1548644"/>
                <a:gd name="connsiteY0" fmla="*/ 0 h 140314"/>
                <a:gd name="connsiteX1" fmla="*/ 819233 w 1548644"/>
                <a:gd name="connsiteY1" fmla="*/ 139150 h 140314"/>
                <a:gd name="connsiteX2" fmla="*/ 0 w 1548644"/>
                <a:gd name="connsiteY2" fmla="*/ 64558 h 140314"/>
                <a:gd name="connsiteX0" fmla="*/ 1565819 w 1565819"/>
                <a:gd name="connsiteY0" fmla="*/ 0 h 142131"/>
                <a:gd name="connsiteX1" fmla="*/ 819233 w 1565819"/>
                <a:gd name="connsiteY1" fmla="*/ 140967 h 142131"/>
                <a:gd name="connsiteX2" fmla="*/ 0 w 1565819"/>
                <a:gd name="connsiteY2" fmla="*/ 66375 h 142131"/>
                <a:gd name="connsiteX0" fmla="*/ 1565819 w 1565819"/>
                <a:gd name="connsiteY0" fmla="*/ 0 h 142131"/>
                <a:gd name="connsiteX1" fmla="*/ 819233 w 1565819"/>
                <a:gd name="connsiteY1" fmla="*/ 140967 h 142131"/>
                <a:gd name="connsiteX2" fmla="*/ 0 w 1565819"/>
                <a:gd name="connsiteY2" fmla="*/ 66375 h 142131"/>
                <a:gd name="connsiteX0" fmla="*/ 1565819 w 1565819"/>
                <a:gd name="connsiteY0" fmla="*/ 0 h 190446"/>
                <a:gd name="connsiteX1" fmla="*/ 819233 w 1565819"/>
                <a:gd name="connsiteY1" fmla="*/ 190044 h 190446"/>
                <a:gd name="connsiteX2" fmla="*/ 0 w 1565819"/>
                <a:gd name="connsiteY2" fmla="*/ 66375 h 190446"/>
                <a:gd name="connsiteX0" fmla="*/ 1565819 w 1565819"/>
                <a:gd name="connsiteY0" fmla="*/ 202568 h 277032"/>
                <a:gd name="connsiteX1" fmla="*/ 840702 w 1565819"/>
                <a:gd name="connsiteY1" fmla="*/ 0 h 277032"/>
                <a:gd name="connsiteX2" fmla="*/ 0 w 1565819"/>
                <a:gd name="connsiteY2" fmla="*/ 268943 h 277032"/>
                <a:gd name="connsiteX0" fmla="*/ 1565819 w 1565819"/>
                <a:gd name="connsiteY0" fmla="*/ 202568 h 277032"/>
                <a:gd name="connsiteX1" fmla="*/ 840702 w 1565819"/>
                <a:gd name="connsiteY1" fmla="*/ 0 h 277032"/>
                <a:gd name="connsiteX2" fmla="*/ 0 w 1565819"/>
                <a:gd name="connsiteY2" fmla="*/ 268943 h 277032"/>
                <a:gd name="connsiteX0" fmla="*/ 1565819 w 1565819"/>
                <a:gd name="connsiteY0" fmla="*/ 202568 h 268943"/>
                <a:gd name="connsiteX1" fmla="*/ 840702 w 1565819"/>
                <a:gd name="connsiteY1" fmla="*/ 0 h 268943"/>
                <a:gd name="connsiteX2" fmla="*/ 0 w 1565819"/>
                <a:gd name="connsiteY2" fmla="*/ 268943 h 268943"/>
                <a:gd name="connsiteX0" fmla="*/ 1565819 w 1565819"/>
                <a:gd name="connsiteY0" fmla="*/ 197115 h 263490"/>
                <a:gd name="connsiteX1" fmla="*/ 840702 w 1565819"/>
                <a:gd name="connsiteY1" fmla="*/ 0 h 263490"/>
                <a:gd name="connsiteX2" fmla="*/ 0 w 1565819"/>
                <a:gd name="connsiteY2" fmla="*/ 263490 h 263490"/>
                <a:gd name="connsiteX0" fmla="*/ 1565819 w 1565819"/>
                <a:gd name="connsiteY0" fmla="*/ 193479 h 259854"/>
                <a:gd name="connsiteX1" fmla="*/ 849289 w 1565819"/>
                <a:gd name="connsiteY1" fmla="*/ 0 h 259854"/>
                <a:gd name="connsiteX2" fmla="*/ 0 w 1565819"/>
                <a:gd name="connsiteY2" fmla="*/ 259854 h 259854"/>
                <a:gd name="connsiteX0" fmla="*/ 1565819 w 1565819"/>
                <a:gd name="connsiteY0" fmla="*/ 193479 h 259854"/>
                <a:gd name="connsiteX1" fmla="*/ 849289 w 1565819"/>
                <a:gd name="connsiteY1" fmla="*/ 0 h 259854"/>
                <a:gd name="connsiteX2" fmla="*/ 0 w 1565819"/>
                <a:gd name="connsiteY2" fmla="*/ 259854 h 259854"/>
                <a:gd name="connsiteX0" fmla="*/ 1565819 w 1565819"/>
                <a:gd name="connsiteY0" fmla="*/ 193489 h 259864"/>
                <a:gd name="connsiteX1" fmla="*/ 849289 w 1565819"/>
                <a:gd name="connsiteY1" fmla="*/ 10 h 259864"/>
                <a:gd name="connsiteX2" fmla="*/ 0 w 1565819"/>
                <a:gd name="connsiteY2" fmla="*/ 259864 h 259864"/>
                <a:gd name="connsiteX0" fmla="*/ 1565819 w 1565819"/>
                <a:gd name="connsiteY0" fmla="*/ 194538 h 260913"/>
                <a:gd name="connsiteX1" fmla="*/ 849289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538 h 260913"/>
                <a:gd name="connsiteX1" fmla="*/ 849289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538 h 260913"/>
                <a:gd name="connsiteX1" fmla="*/ 930870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538 h 260913"/>
                <a:gd name="connsiteX1" fmla="*/ 930870 w 1565819"/>
                <a:gd name="connsiteY1" fmla="*/ 1059 h 260913"/>
                <a:gd name="connsiteX2" fmla="*/ 0 w 1565819"/>
                <a:gd name="connsiteY2" fmla="*/ 260913 h 260913"/>
                <a:gd name="connsiteX0" fmla="*/ 1565819 w 1565819"/>
                <a:gd name="connsiteY0" fmla="*/ 194031 h 260406"/>
                <a:gd name="connsiteX1" fmla="*/ 930870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4031 h 260406"/>
                <a:gd name="connsiteX1" fmla="*/ 930870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4031 h 260406"/>
                <a:gd name="connsiteX1" fmla="*/ 892226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4031 h 260406"/>
                <a:gd name="connsiteX1" fmla="*/ 892226 w 1565819"/>
                <a:gd name="connsiteY1" fmla="*/ 552 h 260406"/>
                <a:gd name="connsiteX2" fmla="*/ 0 w 1565819"/>
                <a:gd name="connsiteY2" fmla="*/ 260406 h 260406"/>
                <a:gd name="connsiteX0" fmla="*/ 1565819 w 1565819"/>
                <a:gd name="connsiteY0" fmla="*/ 191623 h 257998"/>
                <a:gd name="connsiteX1" fmla="*/ 975239 w 1565819"/>
                <a:gd name="connsiteY1" fmla="*/ 567 h 257998"/>
                <a:gd name="connsiteX2" fmla="*/ 0 w 1565819"/>
                <a:gd name="connsiteY2" fmla="*/ 257998 h 257998"/>
                <a:gd name="connsiteX0" fmla="*/ 1587287 w 1587287"/>
                <a:gd name="connsiteY0" fmla="*/ 191470 h 292382"/>
                <a:gd name="connsiteX1" fmla="*/ 996707 w 1587287"/>
                <a:gd name="connsiteY1" fmla="*/ 414 h 292382"/>
                <a:gd name="connsiteX2" fmla="*/ 0 w 1587287"/>
                <a:gd name="connsiteY2" fmla="*/ 292381 h 292382"/>
                <a:gd name="connsiteX0" fmla="*/ 1587287 w 1587287"/>
                <a:gd name="connsiteY0" fmla="*/ 117496 h 218407"/>
                <a:gd name="connsiteX1" fmla="*/ 1009588 w 1587287"/>
                <a:gd name="connsiteY1" fmla="*/ 964 h 218407"/>
                <a:gd name="connsiteX2" fmla="*/ 0 w 1587287"/>
                <a:gd name="connsiteY2" fmla="*/ 218407 h 21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287" h="218407">
                  <a:moveTo>
                    <a:pt x="1587287" y="117496"/>
                  </a:moveTo>
                  <a:cubicBezTo>
                    <a:pt x="1479178" y="26368"/>
                    <a:pt x="1239080" y="14855"/>
                    <a:pt x="1009588" y="964"/>
                  </a:cubicBezTo>
                  <a:cubicBezTo>
                    <a:pt x="746899" y="-7361"/>
                    <a:pt x="277258" y="36050"/>
                    <a:pt x="0" y="21840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  <a:headEnd type="stealt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cxnSp>
          <p:nvCxnSpPr>
            <p:cNvPr id="1178" name="Straight Arrow Connector 1177">
              <a:extLst>
                <a:ext uri="{FF2B5EF4-FFF2-40B4-BE49-F238E27FC236}">
                  <a16:creationId xmlns:a16="http://schemas.microsoft.com/office/drawing/2014/main" id="{A9D20E3E-946B-480E-5F12-35D1E15AB6D8}"/>
                </a:ext>
              </a:extLst>
            </p:cNvPr>
            <p:cNvCxnSpPr>
              <a:cxnSpLocks/>
            </p:cNvCxnSpPr>
            <p:nvPr/>
          </p:nvCxnSpPr>
          <p:spPr>
            <a:xfrm>
              <a:off x="8114809" y="4440677"/>
              <a:ext cx="1296000" cy="42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9" name="TextBox 1178">
              <a:extLst>
                <a:ext uri="{FF2B5EF4-FFF2-40B4-BE49-F238E27FC236}">
                  <a16:creationId xmlns:a16="http://schemas.microsoft.com/office/drawing/2014/main" id="{595E2EA6-8E25-5114-5D85-F87D62F7AC90}"/>
                </a:ext>
              </a:extLst>
            </p:cNvPr>
            <p:cNvSpPr txBox="1"/>
            <p:nvPr/>
          </p:nvSpPr>
          <p:spPr>
            <a:xfrm>
              <a:off x="8640539" y="4242041"/>
              <a:ext cx="282045" cy="143049"/>
            </a:xfrm>
            <a:custGeom>
              <a:avLst/>
              <a:gdLst/>
              <a:ahLst/>
              <a:cxnLst/>
              <a:rect l="l" t="t" r="r" b="b"/>
              <a:pathLst>
                <a:path w="328519" h="169841">
                  <a:moveTo>
                    <a:pt x="195625" y="113640"/>
                  </a:moveTo>
                  <a:lnTo>
                    <a:pt x="213740" y="113640"/>
                  </a:lnTo>
                  <a:lnTo>
                    <a:pt x="213740" y="131755"/>
                  </a:lnTo>
                  <a:cubicBezTo>
                    <a:pt x="213740" y="138412"/>
                    <a:pt x="212562" y="143788"/>
                    <a:pt x="210205" y="147882"/>
                  </a:cubicBezTo>
                  <a:cubicBezTo>
                    <a:pt x="207849" y="151976"/>
                    <a:pt x="204108" y="155143"/>
                    <a:pt x="198983" y="157381"/>
                  </a:cubicBezTo>
                  <a:lnTo>
                    <a:pt x="194564" y="150577"/>
                  </a:lnTo>
                  <a:cubicBezTo>
                    <a:pt x="197922" y="149104"/>
                    <a:pt x="200397" y="146939"/>
                    <a:pt x="201987" y="144082"/>
                  </a:cubicBezTo>
                  <a:cubicBezTo>
                    <a:pt x="203578" y="141225"/>
                    <a:pt x="204462" y="137116"/>
                    <a:pt x="204638" y="131755"/>
                  </a:cubicBezTo>
                  <a:lnTo>
                    <a:pt x="195625" y="131755"/>
                  </a:lnTo>
                  <a:close/>
                  <a:moveTo>
                    <a:pt x="77562" y="16525"/>
                  </a:moveTo>
                  <a:lnTo>
                    <a:pt x="77562" y="59383"/>
                  </a:lnTo>
                  <a:lnTo>
                    <a:pt x="114411" y="59383"/>
                  </a:lnTo>
                  <a:cubicBezTo>
                    <a:pt x="122246" y="59383"/>
                    <a:pt x="128373" y="58573"/>
                    <a:pt x="132792" y="56953"/>
                  </a:cubicBezTo>
                  <a:cubicBezTo>
                    <a:pt x="137210" y="55333"/>
                    <a:pt x="140568" y="52741"/>
                    <a:pt x="142865" y="49176"/>
                  </a:cubicBezTo>
                  <a:cubicBezTo>
                    <a:pt x="145163" y="45612"/>
                    <a:pt x="146312" y="41739"/>
                    <a:pt x="146312" y="37556"/>
                  </a:cubicBezTo>
                  <a:cubicBezTo>
                    <a:pt x="146312" y="31429"/>
                    <a:pt x="144088" y="26393"/>
                    <a:pt x="139640" y="22446"/>
                  </a:cubicBezTo>
                  <a:cubicBezTo>
                    <a:pt x="135192" y="18498"/>
                    <a:pt x="128167" y="16525"/>
                    <a:pt x="118564" y="16525"/>
                  </a:cubicBezTo>
                  <a:close/>
                  <a:moveTo>
                    <a:pt x="257830" y="5126"/>
                  </a:moveTo>
                  <a:lnTo>
                    <a:pt x="257830" y="37910"/>
                  </a:lnTo>
                  <a:lnTo>
                    <a:pt x="273825" y="37910"/>
                  </a:lnTo>
                  <a:lnTo>
                    <a:pt x="273825" y="50281"/>
                  </a:lnTo>
                  <a:lnTo>
                    <a:pt x="257830" y="50281"/>
                  </a:lnTo>
                  <a:lnTo>
                    <a:pt x="257830" y="105157"/>
                  </a:lnTo>
                  <a:cubicBezTo>
                    <a:pt x="257830" y="109693"/>
                    <a:pt x="258110" y="112609"/>
                    <a:pt x="258670" y="113905"/>
                  </a:cubicBezTo>
                  <a:cubicBezTo>
                    <a:pt x="259230" y="115201"/>
                    <a:pt x="260143" y="116232"/>
                    <a:pt x="261409" y="116998"/>
                  </a:cubicBezTo>
                  <a:cubicBezTo>
                    <a:pt x="262676" y="117764"/>
                    <a:pt x="264487" y="118147"/>
                    <a:pt x="266844" y="118147"/>
                  </a:cubicBezTo>
                  <a:cubicBezTo>
                    <a:pt x="268611" y="118147"/>
                    <a:pt x="270938" y="117940"/>
                    <a:pt x="273825" y="117528"/>
                  </a:cubicBezTo>
                  <a:lnTo>
                    <a:pt x="276122" y="131578"/>
                  </a:lnTo>
                  <a:cubicBezTo>
                    <a:pt x="271645" y="132521"/>
                    <a:pt x="267639" y="132992"/>
                    <a:pt x="264104" y="132992"/>
                  </a:cubicBezTo>
                  <a:cubicBezTo>
                    <a:pt x="258331" y="132992"/>
                    <a:pt x="253854" y="132079"/>
                    <a:pt x="250673" y="130253"/>
                  </a:cubicBezTo>
                  <a:cubicBezTo>
                    <a:pt x="247491" y="128427"/>
                    <a:pt x="245253" y="126026"/>
                    <a:pt x="243957" y="123051"/>
                  </a:cubicBezTo>
                  <a:cubicBezTo>
                    <a:pt x="242661" y="120076"/>
                    <a:pt x="242013" y="113817"/>
                    <a:pt x="242013" y="104273"/>
                  </a:cubicBezTo>
                  <a:lnTo>
                    <a:pt x="242013" y="50281"/>
                  </a:lnTo>
                  <a:lnTo>
                    <a:pt x="230348" y="50281"/>
                  </a:lnTo>
                  <a:lnTo>
                    <a:pt x="230348" y="37910"/>
                  </a:lnTo>
                  <a:lnTo>
                    <a:pt x="242013" y="37910"/>
                  </a:lnTo>
                  <a:lnTo>
                    <a:pt x="242013" y="14669"/>
                  </a:lnTo>
                  <a:close/>
                  <a:moveTo>
                    <a:pt x="60419" y="2210"/>
                  </a:moveTo>
                  <a:lnTo>
                    <a:pt x="117858" y="2210"/>
                  </a:lnTo>
                  <a:cubicBezTo>
                    <a:pt x="129404" y="2210"/>
                    <a:pt x="138182" y="3373"/>
                    <a:pt x="144191" y="5700"/>
                  </a:cubicBezTo>
                  <a:cubicBezTo>
                    <a:pt x="150200" y="8027"/>
                    <a:pt x="155001" y="12136"/>
                    <a:pt x="158595" y="18027"/>
                  </a:cubicBezTo>
                  <a:cubicBezTo>
                    <a:pt x="162188" y="23918"/>
                    <a:pt x="163985" y="30428"/>
                    <a:pt x="163985" y="37556"/>
                  </a:cubicBezTo>
                  <a:cubicBezTo>
                    <a:pt x="163985" y="46746"/>
                    <a:pt x="161010" y="54493"/>
                    <a:pt x="155060" y="60797"/>
                  </a:cubicBezTo>
                  <a:cubicBezTo>
                    <a:pt x="149110" y="67100"/>
                    <a:pt x="139920" y="71106"/>
                    <a:pt x="127489" y="72815"/>
                  </a:cubicBezTo>
                  <a:cubicBezTo>
                    <a:pt x="132026" y="74994"/>
                    <a:pt x="135472" y="77145"/>
                    <a:pt x="137828" y="79265"/>
                  </a:cubicBezTo>
                  <a:cubicBezTo>
                    <a:pt x="142836" y="83860"/>
                    <a:pt x="147578" y="89604"/>
                    <a:pt x="152055" y="96497"/>
                  </a:cubicBezTo>
                  <a:lnTo>
                    <a:pt x="174589" y="131755"/>
                  </a:lnTo>
                  <a:lnTo>
                    <a:pt x="153027" y="131755"/>
                  </a:lnTo>
                  <a:lnTo>
                    <a:pt x="135884" y="104803"/>
                  </a:lnTo>
                  <a:cubicBezTo>
                    <a:pt x="130877" y="97027"/>
                    <a:pt x="126753" y="91077"/>
                    <a:pt x="123513" y="86953"/>
                  </a:cubicBezTo>
                  <a:cubicBezTo>
                    <a:pt x="120273" y="82829"/>
                    <a:pt x="117372" y="79943"/>
                    <a:pt x="114809" y="78293"/>
                  </a:cubicBezTo>
                  <a:cubicBezTo>
                    <a:pt x="112246" y="76644"/>
                    <a:pt x="109639" y="75495"/>
                    <a:pt x="106988" y="74847"/>
                  </a:cubicBezTo>
                  <a:cubicBezTo>
                    <a:pt x="105044" y="74435"/>
                    <a:pt x="101863" y="74228"/>
                    <a:pt x="97445" y="74228"/>
                  </a:cubicBezTo>
                  <a:lnTo>
                    <a:pt x="77562" y="74228"/>
                  </a:lnTo>
                  <a:lnTo>
                    <a:pt x="77562" y="131755"/>
                  </a:lnTo>
                  <a:lnTo>
                    <a:pt x="60419" y="131755"/>
                  </a:lnTo>
                  <a:close/>
                  <a:moveTo>
                    <a:pt x="285750" y="0"/>
                  </a:moveTo>
                  <a:lnTo>
                    <a:pt x="297149" y="0"/>
                  </a:lnTo>
                  <a:cubicBezTo>
                    <a:pt x="308224" y="14787"/>
                    <a:pt x="316413" y="29633"/>
                    <a:pt x="321715" y="44537"/>
                  </a:cubicBezTo>
                  <a:cubicBezTo>
                    <a:pt x="326251" y="57380"/>
                    <a:pt x="328519" y="70812"/>
                    <a:pt x="328519" y="84832"/>
                  </a:cubicBezTo>
                  <a:cubicBezTo>
                    <a:pt x="328519" y="100738"/>
                    <a:pt x="325470" y="116114"/>
                    <a:pt x="319373" y="130960"/>
                  </a:cubicBezTo>
                  <a:cubicBezTo>
                    <a:pt x="313276" y="145805"/>
                    <a:pt x="305868" y="158766"/>
                    <a:pt x="297149" y="169841"/>
                  </a:cubicBezTo>
                  <a:lnTo>
                    <a:pt x="285750" y="169841"/>
                  </a:lnTo>
                  <a:cubicBezTo>
                    <a:pt x="303364" y="141564"/>
                    <a:pt x="312171" y="113257"/>
                    <a:pt x="312171" y="84921"/>
                  </a:cubicBezTo>
                  <a:cubicBezTo>
                    <a:pt x="312171" y="73845"/>
                    <a:pt x="310905" y="62859"/>
                    <a:pt x="308371" y="51960"/>
                  </a:cubicBezTo>
                  <a:cubicBezTo>
                    <a:pt x="306369" y="43123"/>
                    <a:pt x="303570" y="34640"/>
                    <a:pt x="299977" y="26510"/>
                  </a:cubicBezTo>
                  <a:cubicBezTo>
                    <a:pt x="297679" y="21208"/>
                    <a:pt x="292937" y="12372"/>
                    <a:pt x="285750" y="0"/>
                  </a:cubicBezTo>
                  <a:close/>
                  <a:moveTo>
                    <a:pt x="31370" y="0"/>
                  </a:moveTo>
                  <a:lnTo>
                    <a:pt x="42769" y="0"/>
                  </a:lnTo>
                  <a:cubicBezTo>
                    <a:pt x="35641" y="12254"/>
                    <a:pt x="30928" y="21002"/>
                    <a:pt x="28630" y="26245"/>
                  </a:cubicBezTo>
                  <a:cubicBezTo>
                    <a:pt x="25037" y="34375"/>
                    <a:pt x="22209" y="42858"/>
                    <a:pt x="20147" y="51695"/>
                  </a:cubicBezTo>
                  <a:cubicBezTo>
                    <a:pt x="17614" y="62711"/>
                    <a:pt x="16347" y="73787"/>
                    <a:pt x="16347" y="84921"/>
                  </a:cubicBezTo>
                  <a:cubicBezTo>
                    <a:pt x="16347" y="113257"/>
                    <a:pt x="25155" y="141564"/>
                    <a:pt x="42769" y="169841"/>
                  </a:cubicBezTo>
                  <a:lnTo>
                    <a:pt x="31370" y="169841"/>
                  </a:lnTo>
                  <a:cubicBezTo>
                    <a:pt x="22592" y="158766"/>
                    <a:pt x="15169" y="145805"/>
                    <a:pt x="9101" y="130960"/>
                  </a:cubicBezTo>
                  <a:cubicBezTo>
                    <a:pt x="3034" y="116114"/>
                    <a:pt x="0" y="100738"/>
                    <a:pt x="0" y="84832"/>
                  </a:cubicBezTo>
                  <a:cubicBezTo>
                    <a:pt x="0" y="70812"/>
                    <a:pt x="2268" y="57380"/>
                    <a:pt x="6804" y="44537"/>
                  </a:cubicBezTo>
                  <a:cubicBezTo>
                    <a:pt x="12106" y="29633"/>
                    <a:pt x="20294" y="14787"/>
                    <a:pt x="3137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0" name="TextBox 1179">
              <a:extLst>
                <a:ext uri="{FF2B5EF4-FFF2-40B4-BE49-F238E27FC236}">
                  <a16:creationId xmlns:a16="http://schemas.microsoft.com/office/drawing/2014/main" id="{11255905-0B96-C33B-DAEB-71FD4237216F}"/>
                </a:ext>
              </a:extLst>
            </p:cNvPr>
            <p:cNvSpPr txBox="1"/>
            <p:nvPr/>
          </p:nvSpPr>
          <p:spPr>
            <a:xfrm>
              <a:off x="8494410" y="4513876"/>
              <a:ext cx="581736" cy="139401"/>
            </a:xfrm>
            <a:custGeom>
              <a:avLst/>
              <a:gdLst/>
              <a:ahLst/>
              <a:cxnLst/>
              <a:rect l="l" t="t" r="r" b="b"/>
              <a:pathLst>
                <a:path w="677592" h="165510">
                  <a:moveTo>
                    <a:pt x="252287" y="82446"/>
                  </a:moveTo>
                  <a:cubicBezTo>
                    <a:pt x="246514" y="84802"/>
                    <a:pt x="237854" y="86805"/>
                    <a:pt x="226307" y="88455"/>
                  </a:cubicBezTo>
                  <a:cubicBezTo>
                    <a:pt x="219768" y="89397"/>
                    <a:pt x="215144" y="90458"/>
                    <a:pt x="212434" y="91636"/>
                  </a:cubicBezTo>
                  <a:cubicBezTo>
                    <a:pt x="209724" y="92814"/>
                    <a:pt x="207633" y="94537"/>
                    <a:pt x="206160" y="96805"/>
                  </a:cubicBezTo>
                  <a:cubicBezTo>
                    <a:pt x="204687" y="99073"/>
                    <a:pt x="203951" y="101592"/>
                    <a:pt x="203951" y="104361"/>
                  </a:cubicBezTo>
                  <a:cubicBezTo>
                    <a:pt x="203951" y="108602"/>
                    <a:pt x="205556" y="112137"/>
                    <a:pt x="208767" y="114965"/>
                  </a:cubicBezTo>
                  <a:cubicBezTo>
                    <a:pt x="211977" y="117792"/>
                    <a:pt x="216675" y="119206"/>
                    <a:pt x="222861" y="119206"/>
                  </a:cubicBezTo>
                  <a:cubicBezTo>
                    <a:pt x="228988" y="119206"/>
                    <a:pt x="234437" y="117866"/>
                    <a:pt x="239209" y="115186"/>
                  </a:cubicBezTo>
                  <a:cubicBezTo>
                    <a:pt x="243981" y="112505"/>
                    <a:pt x="247486" y="108838"/>
                    <a:pt x="249725" y="104184"/>
                  </a:cubicBezTo>
                  <a:cubicBezTo>
                    <a:pt x="251433" y="100590"/>
                    <a:pt x="252287" y="95288"/>
                    <a:pt x="252287" y="88278"/>
                  </a:cubicBezTo>
                  <a:close/>
                  <a:moveTo>
                    <a:pt x="637385" y="46746"/>
                  </a:moveTo>
                  <a:cubicBezTo>
                    <a:pt x="630315" y="46746"/>
                    <a:pt x="624410" y="49632"/>
                    <a:pt x="619667" y="55405"/>
                  </a:cubicBezTo>
                  <a:cubicBezTo>
                    <a:pt x="614925" y="61179"/>
                    <a:pt x="612554" y="70281"/>
                    <a:pt x="612554" y="82711"/>
                  </a:cubicBezTo>
                  <a:cubicBezTo>
                    <a:pt x="612554" y="94729"/>
                    <a:pt x="615087" y="103713"/>
                    <a:pt x="620153" y="109663"/>
                  </a:cubicBezTo>
                  <a:cubicBezTo>
                    <a:pt x="625220" y="115613"/>
                    <a:pt x="631199" y="118588"/>
                    <a:pt x="638092" y="118588"/>
                  </a:cubicBezTo>
                  <a:cubicBezTo>
                    <a:pt x="645043" y="118588"/>
                    <a:pt x="650949" y="115745"/>
                    <a:pt x="655809" y="110060"/>
                  </a:cubicBezTo>
                  <a:cubicBezTo>
                    <a:pt x="660669" y="104375"/>
                    <a:pt x="663099" y="95701"/>
                    <a:pt x="663099" y="84036"/>
                  </a:cubicBezTo>
                  <a:cubicBezTo>
                    <a:pt x="663099" y="71194"/>
                    <a:pt x="660625" y="61768"/>
                    <a:pt x="655677" y="55759"/>
                  </a:cubicBezTo>
                  <a:cubicBezTo>
                    <a:pt x="650728" y="49750"/>
                    <a:pt x="644631" y="46746"/>
                    <a:pt x="637385" y="46746"/>
                  </a:cubicBezTo>
                  <a:close/>
                  <a:moveTo>
                    <a:pt x="535879" y="46657"/>
                  </a:moveTo>
                  <a:cubicBezTo>
                    <a:pt x="528574" y="46657"/>
                    <a:pt x="522433" y="49102"/>
                    <a:pt x="517455" y="53992"/>
                  </a:cubicBezTo>
                  <a:cubicBezTo>
                    <a:pt x="512477" y="58881"/>
                    <a:pt x="509723" y="65420"/>
                    <a:pt x="509193" y="73609"/>
                  </a:cubicBezTo>
                  <a:lnTo>
                    <a:pt x="561594" y="73609"/>
                  </a:lnTo>
                  <a:cubicBezTo>
                    <a:pt x="560887" y="65715"/>
                    <a:pt x="558884" y="59794"/>
                    <a:pt x="555585" y="55847"/>
                  </a:cubicBezTo>
                  <a:cubicBezTo>
                    <a:pt x="550519" y="49721"/>
                    <a:pt x="543950" y="46657"/>
                    <a:pt x="535879" y="46657"/>
                  </a:cubicBezTo>
                  <a:close/>
                  <a:moveTo>
                    <a:pt x="432606" y="46039"/>
                  </a:moveTo>
                  <a:cubicBezTo>
                    <a:pt x="425832" y="46039"/>
                    <a:pt x="419837" y="49205"/>
                    <a:pt x="414624" y="55538"/>
                  </a:cubicBezTo>
                  <a:cubicBezTo>
                    <a:pt x="409410" y="61871"/>
                    <a:pt x="406803" y="71076"/>
                    <a:pt x="406803" y="83153"/>
                  </a:cubicBezTo>
                  <a:cubicBezTo>
                    <a:pt x="406803" y="95229"/>
                    <a:pt x="409248" y="104154"/>
                    <a:pt x="414138" y="109928"/>
                  </a:cubicBezTo>
                  <a:cubicBezTo>
                    <a:pt x="419027" y="115701"/>
                    <a:pt x="424948" y="118588"/>
                    <a:pt x="431900" y="118588"/>
                  </a:cubicBezTo>
                  <a:cubicBezTo>
                    <a:pt x="438969" y="118588"/>
                    <a:pt x="445022" y="115598"/>
                    <a:pt x="450059" y="109618"/>
                  </a:cubicBezTo>
                  <a:cubicBezTo>
                    <a:pt x="455096" y="103639"/>
                    <a:pt x="457614" y="94375"/>
                    <a:pt x="457614" y="81827"/>
                  </a:cubicBezTo>
                  <a:cubicBezTo>
                    <a:pt x="457614" y="69868"/>
                    <a:pt x="455155" y="60914"/>
                    <a:pt x="450236" y="54964"/>
                  </a:cubicBezTo>
                  <a:cubicBezTo>
                    <a:pt x="445317" y="49014"/>
                    <a:pt x="439440" y="46039"/>
                    <a:pt x="432606" y="46039"/>
                  </a:cubicBezTo>
                  <a:close/>
                  <a:moveTo>
                    <a:pt x="327831" y="46039"/>
                  </a:moveTo>
                  <a:cubicBezTo>
                    <a:pt x="321057" y="46039"/>
                    <a:pt x="315062" y="49205"/>
                    <a:pt x="309849" y="55538"/>
                  </a:cubicBezTo>
                  <a:cubicBezTo>
                    <a:pt x="304635" y="61871"/>
                    <a:pt x="302028" y="71076"/>
                    <a:pt x="302028" y="83153"/>
                  </a:cubicBezTo>
                  <a:cubicBezTo>
                    <a:pt x="302028" y="95229"/>
                    <a:pt x="304473" y="104154"/>
                    <a:pt x="309363" y="109928"/>
                  </a:cubicBezTo>
                  <a:cubicBezTo>
                    <a:pt x="314252" y="115701"/>
                    <a:pt x="320173" y="118588"/>
                    <a:pt x="327125" y="118588"/>
                  </a:cubicBezTo>
                  <a:cubicBezTo>
                    <a:pt x="334194" y="118588"/>
                    <a:pt x="340247" y="115598"/>
                    <a:pt x="345284" y="109618"/>
                  </a:cubicBezTo>
                  <a:cubicBezTo>
                    <a:pt x="350321" y="103639"/>
                    <a:pt x="352839" y="94375"/>
                    <a:pt x="352839" y="81827"/>
                  </a:cubicBezTo>
                  <a:cubicBezTo>
                    <a:pt x="352839" y="69868"/>
                    <a:pt x="350380" y="60914"/>
                    <a:pt x="345461" y="54964"/>
                  </a:cubicBezTo>
                  <a:cubicBezTo>
                    <a:pt x="340542" y="49014"/>
                    <a:pt x="334665" y="46039"/>
                    <a:pt x="327831" y="46039"/>
                  </a:cubicBezTo>
                  <a:close/>
                  <a:moveTo>
                    <a:pt x="0" y="35700"/>
                  </a:moveTo>
                  <a:lnTo>
                    <a:pt x="16437" y="35700"/>
                  </a:lnTo>
                  <a:lnTo>
                    <a:pt x="31371" y="89868"/>
                  </a:lnTo>
                  <a:lnTo>
                    <a:pt x="36938" y="110016"/>
                  </a:lnTo>
                  <a:cubicBezTo>
                    <a:pt x="37173" y="109015"/>
                    <a:pt x="38793" y="102564"/>
                    <a:pt x="41798" y="90664"/>
                  </a:cubicBezTo>
                  <a:lnTo>
                    <a:pt x="56732" y="35700"/>
                  </a:lnTo>
                  <a:lnTo>
                    <a:pt x="73080" y="35700"/>
                  </a:lnTo>
                  <a:lnTo>
                    <a:pt x="87130" y="90134"/>
                  </a:lnTo>
                  <a:lnTo>
                    <a:pt x="91813" y="108072"/>
                  </a:lnTo>
                  <a:lnTo>
                    <a:pt x="97204" y="89957"/>
                  </a:lnTo>
                  <a:lnTo>
                    <a:pt x="113286" y="35700"/>
                  </a:lnTo>
                  <a:lnTo>
                    <a:pt x="128751" y="35700"/>
                  </a:lnTo>
                  <a:lnTo>
                    <a:pt x="99413" y="129545"/>
                  </a:lnTo>
                  <a:lnTo>
                    <a:pt x="82888" y="129545"/>
                  </a:lnTo>
                  <a:lnTo>
                    <a:pt x="67954" y="73344"/>
                  </a:lnTo>
                  <a:lnTo>
                    <a:pt x="64331" y="57350"/>
                  </a:lnTo>
                  <a:lnTo>
                    <a:pt x="45332" y="129545"/>
                  </a:lnTo>
                  <a:lnTo>
                    <a:pt x="28720" y="129545"/>
                  </a:lnTo>
                  <a:close/>
                  <a:moveTo>
                    <a:pt x="535703" y="33579"/>
                  </a:moveTo>
                  <a:cubicBezTo>
                    <a:pt x="548251" y="33579"/>
                    <a:pt x="558501" y="37850"/>
                    <a:pt x="566454" y="46392"/>
                  </a:cubicBezTo>
                  <a:cubicBezTo>
                    <a:pt x="574407" y="54934"/>
                    <a:pt x="578384" y="66952"/>
                    <a:pt x="578384" y="82446"/>
                  </a:cubicBezTo>
                  <a:cubicBezTo>
                    <a:pt x="578384" y="83388"/>
                    <a:pt x="578354" y="84802"/>
                    <a:pt x="578295" y="86687"/>
                  </a:cubicBezTo>
                  <a:lnTo>
                    <a:pt x="508309" y="86687"/>
                  </a:lnTo>
                  <a:cubicBezTo>
                    <a:pt x="508898" y="96997"/>
                    <a:pt x="511814" y="104891"/>
                    <a:pt x="517057" y="110370"/>
                  </a:cubicBezTo>
                  <a:cubicBezTo>
                    <a:pt x="522300" y="115848"/>
                    <a:pt x="528839" y="118588"/>
                    <a:pt x="536675" y="118588"/>
                  </a:cubicBezTo>
                  <a:cubicBezTo>
                    <a:pt x="542507" y="118588"/>
                    <a:pt x="547485" y="117056"/>
                    <a:pt x="551609" y="113993"/>
                  </a:cubicBezTo>
                  <a:cubicBezTo>
                    <a:pt x="555732" y="110929"/>
                    <a:pt x="559002" y="106040"/>
                    <a:pt x="561417" y="99324"/>
                  </a:cubicBezTo>
                  <a:lnTo>
                    <a:pt x="577854" y="101356"/>
                  </a:lnTo>
                  <a:cubicBezTo>
                    <a:pt x="575261" y="110959"/>
                    <a:pt x="570460" y="118411"/>
                    <a:pt x="563450" y="123713"/>
                  </a:cubicBezTo>
                  <a:cubicBezTo>
                    <a:pt x="556439" y="129015"/>
                    <a:pt x="547485" y="131666"/>
                    <a:pt x="536586" y="131666"/>
                  </a:cubicBezTo>
                  <a:cubicBezTo>
                    <a:pt x="522860" y="131666"/>
                    <a:pt x="511976" y="127439"/>
                    <a:pt x="503935" y="118985"/>
                  </a:cubicBezTo>
                  <a:cubicBezTo>
                    <a:pt x="495893" y="110532"/>
                    <a:pt x="491873" y="98676"/>
                    <a:pt x="491873" y="83418"/>
                  </a:cubicBezTo>
                  <a:cubicBezTo>
                    <a:pt x="491873" y="67630"/>
                    <a:pt x="495938" y="55376"/>
                    <a:pt x="504067" y="46657"/>
                  </a:cubicBezTo>
                  <a:cubicBezTo>
                    <a:pt x="512197" y="37938"/>
                    <a:pt x="522742" y="33579"/>
                    <a:pt x="535703" y="33579"/>
                  </a:cubicBezTo>
                  <a:close/>
                  <a:moveTo>
                    <a:pt x="434109" y="33579"/>
                  </a:moveTo>
                  <a:cubicBezTo>
                    <a:pt x="442121" y="33579"/>
                    <a:pt x="449190" y="35641"/>
                    <a:pt x="455317" y="39765"/>
                  </a:cubicBezTo>
                  <a:cubicBezTo>
                    <a:pt x="461443" y="43888"/>
                    <a:pt x="466068" y="49706"/>
                    <a:pt x="469190" y="57217"/>
                  </a:cubicBezTo>
                  <a:cubicBezTo>
                    <a:pt x="472313" y="64728"/>
                    <a:pt x="473874" y="72961"/>
                    <a:pt x="473874" y="81915"/>
                  </a:cubicBezTo>
                  <a:cubicBezTo>
                    <a:pt x="473874" y="91518"/>
                    <a:pt x="472151" y="100163"/>
                    <a:pt x="468704" y="107851"/>
                  </a:cubicBezTo>
                  <a:cubicBezTo>
                    <a:pt x="465258" y="115539"/>
                    <a:pt x="460251" y="121430"/>
                    <a:pt x="453682" y="125524"/>
                  </a:cubicBezTo>
                  <a:cubicBezTo>
                    <a:pt x="447113" y="129619"/>
                    <a:pt x="440206" y="131666"/>
                    <a:pt x="432960" y="131666"/>
                  </a:cubicBezTo>
                  <a:cubicBezTo>
                    <a:pt x="427658" y="131666"/>
                    <a:pt x="422901" y="130547"/>
                    <a:pt x="418689" y="128308"/>
                  </a:cubicBezTo>
                  <a:cubicBezTo>
                    <a:pt x="414477" y="126069"/>
                    <a:pt x="411016" y="123242"/>
                    <a:pt x="408306" y="119825"/>
                  </a:cubicBezTo>
                  <a:lnTo>
                    <a:pt x="408306" y="165510"/>
                  </a:lnTo>
                  <a:lnTo>
                    <a:pt x="392400" y="165510"/>
                  </a:lnTo>
                  <a:lnTo>
                    <a:pt x="392400" y="35700"/>
                  </a:lnTo>
                  <a:lnTo>
                    <a:pt x="406892" y="35700"/>
                  </a:lnTo>
                  <a:lnTo>
                    <a:pt x="406892" y="47894"/>
                  </a:lnTo>
                  <a:cubicBezTo>
                    <a:pt x="410309" y="43122"/>
                    <a:pt x="414167" y="39544"/>
                    <a:pt x="418468" y="37158"/>
                  </a:cubicBezTo>
                  <a:cubicBezTo>
                    <a:pt x="422768" y="34772"/>
                    <a:pt x="427982" y="33579"/>
                    <a:pt x="434109" y="33579"/>
                  </a:cubicBezTo>
                  <a:close/>
                  <a:moveTo>
                    <a:pt x="329334" y="33579"/>
                  </a:moveTo>
                  <a:cubicBezTo>
                    <a:pt x="337346" y="33579"/>
                    <a:pt x="344415" y="35641"/>
                    <a:pt x="350542" y="39765"/>
                  </a:cubicBezTo>
                  <a:cubicBezTo>
                    <a:pt x="356668" y="43888"/>
                    <a:pt x="361293" y="49706"/>
                    <a:pt x="364415" y="57217"/>
                  </a:cubicBezTo>
                  <a:cubicBezTo>
                    <a:pt x="367538" y="64728"/>
                    <a:pt x="369099" y="72961"/>
                    <a:pt x="369099" y="81915"/>
                  </a:cubicBezTo>
                  <a:cubicBezTo>
                    <a:pt x="369099" y="91518"/>
                    <a:pt x="367376" y="100163"/>
                    <a:pt x="363929" y="107851"/>
                  </a:cubicBezTo>
                  <a:cubicBezTo>
                    <a:pt x="360483" y="115539"/>
                    <a:pt x="355476" y="121430"/>
                    <a:pt x="348907" y="125524"/>
                  </a:cubicBezTo>
                  <a:cubicBezTo>
                    <a:pt x="342338" y="129619"/>
                    <a:pt x="335431" y="131666"/>
                    <a:pt x="328185" y="131666"/>
                  </a:cubicBezTo>
                  <a:cubicBezTo>
                    <a:pt x="322883" y="131666"/>
                    <a:pt x="318126" y="130547"/>
                    <a:pt x="313914" y="128308"/>
                  </a:cubicBezTo>
                  <a:cubicBezTo>
                    <a:pt x="309702" y="126069"/>
                    <a:pt x="306241" y="123242"/>
                    <a:pt x="303531" y="119825"/>
                  </a:cubicBezTo>
                  <a:lnTo>
                    <a:pt x="303531" y="165510"/>
                  </a:lnTo>
                  <a:lnTo>
                    <a:pt x="287625" y="165510"/>
                  </a:lnTo>
                  <a:lnTo>
                    <a:pt x="287625" y="35700"/>
                  </a:lnTo>
                  <a:lnTo>
                    <a:pt x="302117" y="35700"/>
                  </a:lnTo>
                  <a:lnTo>
                    <a:pt x="302117" y="47894"/>
                  </a:lnTo>
                  <a:cubicBezTo>
                    <a:pt x="305534" y="43122"/>
                    <a:pt x="309392" y="39544"/>
                    <a:pt x="313693" y="37158"/>
                  </a:cubicBezTo>
                  <a:cubicBezTo>
                    <a:pt x="317993" y="34772"/>
                    <a:pt x="323207" y="33579"/>
                    <a:pt x="329334" y="33579"/>
                  </a:cubicBezTo>
                  <a:close/>
                  <a:moveTo>
                    <a:pt x="232051" y="33579"/>
                  </a:moveTo>
                  <a:cubicBezTo>
                    <a:pt x="240063" y="33579"/>
                    <a:pt x="246573" y="34521"/>
                    <a:pt x="251580" y="36407"/>
                  </a:cubicBezTo>
                  <a:cubicBezTo>
                    <a:pt x="256588" y="38292"/>
                    <a:pt x="260270" y="40663"/>
                    <a:pt x="262626" y="43520"/>
                  </a:cubicBezTo>
                  <a:cubicBezTo>
                    <a:pt x="264983" y="46377"/>
                    <a:pt x="266632" y="49986"/>
                    <a:pt x="267575" y="54345"/>
                  </a:cubicBezTo>
                  <a:cubicBezTo>
                    <a:pt x="268105" y="57055"/>
                    <a:pt x="268370" y="61945"/>
                    <a:pt x="268370" y="69014"/>
                  </a:cubicBezTo>
                  <a:lnTo>
                    <a:pt x="268370" y="90222"/>
                  </a:lnTo>
                  <a:cubicBezTo>
                    <a:pt x="268370" y="105009"/>
                    <a:pt x="268709" y="114361"/>
                    <a:pt x="269386" y="118278"/>
                  </a:cubicBezTo>
                  <a:cubicBezTo>
                    <a:pt x="270064" y="122196"/>
                    <a:pt x="271404" y="125952"/>
                    <a:pt x="273407" y="129545"/>
                  </a:cubicBezTo>
                  <a:lnTo>
                    <a:pt x="256794" y="129545"/>
                  </a:lnTo>
                  <a:cubicBezTo>
                    <a:pt x="255144" y="126246"/>
                    <a:pt x="254084" y="122387"/>
                    <a:pt x="253613" y="117969"/>
                  </a:cubicBezTo>
                  <a:cubicBezTo>
                    <a:pt x="247722" y="122977"/>
                    <a:pt x="242051" y="126511"/>
                    <a:pt x="236602" y="128573"/>
                  </a:cubicBezTo>
                  <a:cubicBezTo>
                    <a:pt x="231153" y="130635"/>
                    <a:pt x="225306" y="131666"/>
                    <a:pt x="219061" y="131666"/>
                  </a:cubicBezTo>
                  <a:cubicBezTo>
                    <a:pt x="208752" y="131666"/>
                    <a:pt x="200828" y="129147"/>
                    <a:pt x="195291" y="124111"/>
                  </a:cubicBezTo>
                  <a:cubicBezTo>
                    <a:pt x="189753" y="119074"/>
                    <a:pt x="186984" y="112638"/>
                    <a:pt x="186984" y="104802"/>
                  </a:cubicBezTo>
                  <a:cubicBezTo>
                    <a:pt x="186984" y="100207"/>
                    <a:pt x="188030" y="96010"/>
                    <a:pt x="190121" y="92210"/>
                  </a:cubicBezTo>
                  <a:cubicBezTo>
                    <a:pt x="192213" y="88410"/>
                    <a:pt x="194952" y="85362"/>
                    <a:pt x="198339" y="83064"/>
                  </a:cubicBezTo>
                  <a:cubicBezTo>
                    <a:pt x="201727" y="80767"/>
                    <a:pt x="205541" y="79029"/>
                    <a:pt x="209783" y="77851"/>
                  </a:cubicBezTo>
                  <a:cubicBezTo>
                    <a:pt x="212905" y="77026"/>
                    <a:pt x="217618" y="76231"/>
                    <a:pt x="223922" y="75465"/>
                  </a:cubicBezTo>
                  <a:cubicBezTo>
                    <a:pt x="236764" y="73933"/>
                    <a:pt x="246219" y="72107"/>
                    <a:pt x="252287" y="69986"/>
                  </a:cubicBezTo>
                  <a:cubicBezTo>
                    <a:pt x="252346" y="67806"/>
                    <a:pt x="252376" y="66422"/>
                    <a:pt x="252376" y="65833"/>
                  </a:cubicBezTo>
                  <a:cubicBezTo>
                    <a:pt x="252376" y="59353"/>
                    <a:pt x="250873" y="54787"/>
                    <a:pt x="247869" y="52136"/>
                  </a:cubicBezTo>
                  <a:cubicBezTo>
                    <a:pt x="243804" y="48542"/>
                    <a:pt x="237766" y="46746"/>
                    <a:pt x="229754" y="46746"/>
                  </a:cubicBezTo>
                  <a:cubicBezTo>
                    <a:pt x="222272" y="46746"/>
                    <a:pt x="216749" y="48056"/>
                    <a:pt x="213185" y="50678"/>
                  </a:cubicBezTo>
                  <a:cubicBezTo>
                    <a:pt x="209621" y="53299"/>
                    <a:pt x="206985" y="57939"/>
                    <a:pt x="205276" y="64596"/>
                  </a:cubicBezTo>
                  <a:lnTo>
                    <a:pt x="189724" y="62475"/>
                  </a:lnTo>
                  <a:cubicBezTo>
                    <a:pt x="191138" y="55818"/>
                    <a:pt x="193464" y="50442"/>
                    <a:pt x="196705" y="46348"/>
                  </a:cubicBezTo>
                  <a:cubicBezTo>
                    <a:pt x="199945" y="42254"/>
                    <a:pt x="204628" y="39102"/>
                    <a:pt x="210755" y="36893"/>
                  </a:cubicBezTo>
                  <a:cubicBezTo>
                    <a:pt x="216882" y="34683"/>
                    <a:pt x="223980" y="33579"/>
                    <a:pt x="232051" y="33579"/>
                  </a:cubicBezTo>
                  <a:close/>
                  <a:moveTo>
                    <a:pt x="169688" y="33579"/>
                  </a:moveTo>
                  <a:cubicBezTo>
                    <a:pt x="175049" y="33579"/>
                    <a:pt x="180498" y="35287"/>
                    <a:pt x="186036" y="38704"/>
                  </a:cubicBezTo>
                  <a:lnTo>
                    <a:pt x="180557" y="53461"/>
                  </a:lnTo>
                  <a:cubicBezTo>
                    <a:pt x="176669" y="51164"/>
                    <a:pt x="172780" y="50015"/>
                    <a:pt x="168892" y="50015"/>
                  </a:cubicBezTo>
                  <a:cubicBezTo>
                    <a:pt x="165417" y="50015"/>
                    <a:pt x="162294" y="51061"/>
                    <a:pt x="159525" y="53152"/>
                  </a:cubicBezTo>
                  <a:cubicBezTo>
                    <a:pt x="156757" y="55243"/>
                    <a:pt x="154783" y="58145"/>
                    <a:pt x="153605" y="61856"/>
                  </a:cubicBezTo>
                  <a:cubicBezTo>
                    <a:pt x="151838" y="67512"/>
                    <a:pt x="150954" y="73697"/>
                    <a:pt x="150954" y="80413"/>
                  </a:cubicBezTo>
                  <a:lnTo>
                    <a:pt x="150954" y="129545"/>
                  </a:lnTo>
                  <a:lnTo>
                    <a:pt x="135048" y="129545"/>
                  </a:lnTo>
                  <a:lnTo>
                    <a:pt x="135048" y="35700"/>
                  </a:lnTo>
                  <a:lnTo>
                    <a:pt x="149363" y="35700"/>
                  </a:lnTo>
                  <a:lnTo>
                    <a:pt x="149363" y="49927"/>
                  </a:lnTo>
                  <a:cubicBezTo>
                    <a:pt x="153016" y="43270"/>
                    <a:pt x="156388" y="38881"/>
                    <a:pt x="159481" y="36760"/>
                  </a:cubicBezTo>
                  <a:cubicBezTo>
                    <a:pt x="162574" y="34639"/>
                    <a:pt x="165976" y="33579"/>
                    <a:pt x="169688" y="33579"/>
                  </a:cubicBezTo>
                  <a:close/>
                  <a:moveTo>
                    <a:pt x="661774" y="0"/>
                  </a:moveTo>
                  <a:lnTo>
                    <a:pt x="677592" y="0"/>
                  </a:lnTo>
                  <a:lnTo>
                    <a:pt x="677592" y="129545"/>
                  </a:lnTo>
                  <a:lnTo>
                    <a:pt x="662834" y="129545"/>
                  </a:lnTo>
                  <a:lnTo>
                    <a:pt x="662834" y="117704"/>
                  </a:lnTo>
                  <a:cubicBezTo>
                    <a:pt x="656884" y="127012"/>
                    <a:pt x="648136" y="131666"/>
                    <a:pt x="636589" y="131666"/>
                  </a:cubicBezTo>
                  <a:cubicBezTo>
                    <a:pt x="629108" y="131666"/>
                    <a:pt x="622230" y="129604"/>
                    <a:pt x="615956" y="125480"/>
                  </a:cubicBezTo>
                  <a:cubicBezTo>
                    <a:pt x="609682" y="121356"/>
                    <a:pt x="604822" y="115598"/>
                    <a:pt x="601375" y="108205"/>
                  </a:cubicBezTo>
                  <a:cubicBezTo>
                    <a:pt x="597929" y="100811"/>
                    <a:pt x="596206" y="92313"/>
                    <a:pt x="596206" y="82711"/>
                  </a:cubicBezTo>
                  <a:cubicBezTo>
                    <a:pt x="596206" y="73344"/>
                    <a:pt x="597767" y="64846"/>
                    <a:pt x="600889" y="57217"/>
                  </a:cubicBezTo>
                  <a:cubicBezTo>
                    <a:pt x="604012" y="49588"/>
                    <a:pt x="608695" y="43741"/>
                    <a:pt x="614940" y="39676"/>
                  </a:cubicBezTo>
                  <a:cubicBezTo>
                    <a:pt x="621184" y="35611"/>
                    <a:pt x="628165" y="33579"/>
                    <a:pt x="635883" y="33579"/>
                  </a:cubicBezTo>
                  <a:cubicBezTo>
                    <a:pt x="641538" y="33579"/>
                    <a:pt x="646575" y="34772"/>
                    <a:pt x="650993" y="37158"/>
                  </a:cubicBezTo>
                  <a:cubicBezTo>
                    <a:pt x="655412" y="39544"/>
                    <a:pt x="659005" y="42651"/>
                    <a:pt x="661774" y="4648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8CD1C65A-7A38-F115-5CE8-EBC078B6E120}"/>
                </a:ext>
              </a:extLst>
            </p:cNvPr>
            <p:cNvSpPr/>
            <p:nvPr/>
          </p:nvSpPr>
          <p:spPr>
            <a:xfrm>
              <a:off x="7327149" y="4903519"/>
              <a:ext cx="2902600" cy="162907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82" name="Rectangle: Rounded Corners 1181">
              <a:extLst>
                <a:ext uri="{FF2B5EF4-FFF2-40B4-BE49-F238E27FC236}">
                  <a16:creationId xmlns:a16="http://schemas.microsoft.com/office/drawing/2014/main" id="{79696D20-F2DD-24A6-5E77-173FE3A413C8}"/>
                </a:ext>
              </a:extLst>
            </p:cNvPr>
            <p:cNvSpPr/>
            <p:nvPr/>
          </p:nvSpPr>
          <p:spPr>
            <a:xfrm>
              <a:off x="8351534" y="5334666"/>
              <a:ext cx="632024" cy="11513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83" name="Group 1182">
              <a:extLst>
                <a:ext uri="{FF2B5EF4-FFF2-40B4-BE49-F238E27FC236}">
                  <a16:creationId xmlns:a16="http://schemas.microsoft.com/office/drawing/2014/main" id="{461A19DE-9684-C5CE-5B1A-7423474DE871}"/>
                </a:ext>
              </a:extLst>
            </p:cNvPr>
            <p:cNvGrpSpPr/>
            <p:nvPr/>
          </p:nvGrpSpPr>
          <p:grpSpPr>
            <a:xfrm>
              <a:off x="7680601" y="5386488"/>
              <a:ext cx="325488" cy="434851"/>
              <a:chOff x="2820486" y="1241933"/>
              <a:chExt cx="574814" cy="737743"/>
            </a:xfrm>
          </p:grpSpPr>
          <p:pic>
            <p:nvPicPr>
              <p:cNvPr id="1294" name="Picture 1293">
                <a:extLst>
                  <a:ext uri="{FF2B5EF4-FFF2-40B4-BE49-F238E27FC236}">
                    <a16:creationId xmlns:a16="http://schemas.microsoft.com/office/drawing/2014/main" id="{D31CF82B-4179-F044-6323-7402212F2C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63191" t="27619" r="25559" b="23105"/>
              <a:stretch/>
            </p:blipFill>
            <p:spPr>
              <a:xfrm>
                <a:off x="2948451" y="1241933"/>
                <a:ext cx="446849" cy="6187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95" name="Picture 1294">
                <a:extLst>
                  <a:ext uri="{FF2B5EF4-FFF2-40B4-BE49-F238E27FC236}">
                    <a16:creationId xmlns:a16="http://schemas.microsoft.com/office/drawing/2014/main" id="{B7E51AEC-A72C-1CBD-50DB-73AB36A4C0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63191" t="27619" r="25559" b="23105"/>
              <a:stretch/>
            </p:blipFill>
            <p:spPr>
              <a:xfrm>
                <a:off x="2910174" y="1276134"/>
                <a:ext cx="446849" cy="6187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96" name="Picture 1295">
                <a:extLst>
                  <a:ext uri="{FF2B5EF4-FFF2-40B4-BE49-F238E27FC236}">
                    <a16:creationId xmlns:a16="http://schemas.microsoft.com/office/drawing/2014/main" id="{E3852901-9867-A12A-4B99-238FCCF518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63191" t="27619" r="25559" b="23105"/>
              <a:stretch/>
            </p:blipFill>
            <p:spPr>
              <a:xfrm>
                <a:off x="2871139" y="1315998"/>
                <a:ext cx="446849" cy="6187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1297" name="Group 1296">
                <a:extLst>
                  <a:ext uri="{FF2B5EF4-FFF2-40B4-BE49-F238E27FC236}">
                    <a16:creationId xmlns:a16="http://schemas.microsoft.com/office/drawing/2014/main" id="{A24315A4-5B21-C471-9D38-27E7840CA213}"/>
                  </a:ext>
                </a:extLst>
              </p:cNvPr>
              <p:cNvGrpSpPr/>
              <p:nvPr/>
            </p:nvGrpSpPr>
            <p:grpSpPr>
              <a:xfrm>
                <a:off x="2820486" y="1360897"/>
                <a:ext cx="453151" cy="618779"/>
                <a:chOff x="3609783" y="1067886"/>
                <a:chExt cx="453151" cy="618779"/>
              </a:xfrm>
            </p:grpSpPr>
            <p:pic>
              <p:nvPicPr>
                <p:cNvPr id="1298" name="Picture 1297">
                  <a:extLst>
                    <a:ext uri="{FF2B5EF4-FFF2-40B4-BE49-F238E27FC236}">
                      <a16:creationId xmlns:a16="http://schemas.microsoft.com/office/drawing/2014/main" id="{85C24D49-1558-E6CD-5C41-DC56876191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/>
                <a:srcRect l="63191" t="27619" r="25559" b="23105"/>
                <a:stretch/>
              </p:blipFill>
              <p:spPr>
                <a:xfrm>
                  <a:off x="3612935" y="1067886"/>
                  <a:ext cx="446849" cy="61877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1299" name="Group 1298">
                  <a:extLst>
                    <a:ext uri="{FF2B5EF4-FFF2-40B4-BE49-F238E27FC236}">
                      <a16:creationId xmlns:a16="http://schemas.microsoft.com/office/drawing/2014/main" id="{9453C5C1-B9BD-C901-3A02-57A7AD1C8C0C}"/>
                    </a:ext>
                  </a:extLst>
                </p:cNvPr>
                <p:cNvGrpSpPr/>
                <p:nvPr/>
              </p:nvGrpSpPr>
              <p:grpSpPr>
                <a:xfrm>
                  <a:off x="3609783" y="1069868"/>
                  <a:ext cx="453151" cy="616797"/>
                  <a:chOff x="3698571" y="1223413"/>
                  <a:chExt cx="453151" cy="616797"/>
                </a:xfrm>
              </p:grpSpPr>
              <p:cxnSp>
                <p:nvCxnSpPr>
                  <p:cNvPr id="1300" name="Straight Connector 1299">
                    <a:extLst>
                      <a:ext uri="{FF2B5EF4-FFF2-40B4-BE49-F238E27FC236}">
                        <a16:creationId xmlns:a16="http://schemas.microsoft.com/office/drawing/2014/main" id="{32C6500C-1D59-BA48-EB64-1C3F05401A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296751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1" name="Straight Connector 1300">
                    <a:extLst>
                      <a:ext uri="{FF2B5EF4-FFF2-40B4-BE49-F238E27FC236}">
                        <a16:creationId xmlns:a16="http://schemas.microsoft.com/office/drawing/2014/main" id="{92331C3E-5C7D-358C-71FD-F8E2252C4C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376400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2" name="Straight Connector 1301">
                    <a:extLst>
                      <a:ext uri="{FF2B5EF4-FFF2-40B4-BE49-F238E27FC236}">
                        <a16:creationId xmlns:a16="http://schemas.microsoft.com/office/drawing/2014/main" id="{35D4A474-B4DA-7250-D7FE-41713A073D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455600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3" name="Straight Connector 1302">
                    <a:extLst>
                      <a:ext uri="{FF2B5EF4-FFF2-40B4-BE49-F238E27FC236}">
                        <a16:creationId xmlns:a16="http://schemas.microsoft.com/office/drawing/2014/main" id="{F130FAC9-2664-6EAA-9027-882FD5D2AD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531773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4" name="Straight Connector 1303">
                    <a:extLst>
                      <a:ext uri="{FF2B5EF4-FFF2-40B4-BE49-F238E27FC236}">
                        <a16:creationId xmlns:a16="http://schemas.microsoft.com/office/drawing/2014/main" id="{877893DD-296B-D37C-9E7B-F046729F4E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1722" y="1608019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5" name="Straight Connector 1304">
                    <a:extLst>
                      <a:ext uri="{FF2B5EF4-FFF2-40B4-BE49-F238E27FC236}">
                        <a16:creationId xmlns:a16="http://schemas.microsoft.com/office/drawing/2014/main" id="{D2500285-7263-442A-993D-924DF93DA2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684099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6" name="Straight Connector 1305">
                    <a:extLst>
                      <a:ext uri="{FF2B5EF4-FFF2-40B4-BE49-F238E27FC236}">
                        <a16:creationId xmlns:a16="http://schemas.microsoft.com/office/drawing/2014/main" id="{1B93FFBD-B471-0761-56F8-B71AE799F5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765446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7" name="Straight Connector 1306">
                    <a:extLst>
                      <a:ext uri="{FF2B5EF4-FFF2-40B4-BE49-F238E27FC236}">
                        <a16:creationId xmlns:a16="http://schemas.microsoft.com/office/drawing/2014/main" id="{C4E0D4EF-D49E-E1F1-266E-8C2566D59E9B}"/>
                      </a:ext>
                    </a:extLst>
                  </p:cNvPr>
                  <p:cNvCxnSpPr/>
                  <p:nvPr/>
                </p:nvCxnSpPr>
                <p:spPr>
                  <a:xfrm>
                    <a:off x="3772715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8" name="Straight Connector 1307">
                    <a:extLst>
                      <a:ext uri="{FF2B5EF4-FFF2-40B4-BE49-F238E27FC236}">
                        <a16:creationId xmlns:a16="http://schemas.microsoft.com/office/drawing/2014/main" id="{5E4BEEBA-5077-721A-0D2A-890C44DAD541}"/>
                      </a:ext>
                    </a:extLst>
                  </p:cNvPr>
                  <p:cNvCxnSpPr/>
                  <p:nvPr/>
                </p:nvCxnSpPr>
                <p:spPr>
                  <a:xfrm>
                    <a:off x="3847221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9" name="Straight Connector 1308">
                    <a:extLst>
                      <a:ext uri="{FF2B5EF4-FFF2-40B4-BE49-F238E27FC236}">
                        <a16:creationId xmlns:a16="http://schemas.microsoft.com/office/drawing/2014/main" id="{7724506A-9A07-C8F5-9FE1-FD550729BC21}"/>
                      </a:ext>
                    </a:extLst>
                  </p:cNvPr>
                  <p:cNvCxnSpPr/>
                  <p:nvPr/>
                </p:nvCxnSpPr>
                <p:spPr>
                  <a:xfrm>
                    <a:off x="3921961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0" name="Straight Connector 1309">
                    <a:extLst>
                      <a:ext uri="{FF2B5EF4-FFF2-40B4-BE49-F238E27FC236}">
                        <a16:creationId xmlns:a16="http://schemas.microsoft.com/office/drawing/2014/main" id="{D07F0D91-05FF-DA55-BAC0-C977ADE60FF3}"/>
                      </a:ext>
                    </a:extLst>
                  </p:cNvPr>
                  <p:cNvCxnSpPr/>
                  <p:nvPr/>
                </p:nvCxnSpPr>
                <p:spPr>
                  <a:xfrm>
                    <a:off x="3998066" y="1223413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1" name="Straight Connector 1310">
                    <a:extLst>
                      <a:ext uri="{FF2B5EF4-FFF2-40B4-BE49-F238E27FC236}">
                        <a16:creationId xmlns:a16="http://schemas.microsoft.com/office/drawing/2014/main" id="{D6E72C16-D6E5-8F32-6E4E-8AA0F3502A2A}"/>
                      </a:ext>
                    </a:extLst>
                  </p:cNvPr>
                  <p:cNvCxnSpPr/>
                  <p:nvPr/>
                </p:nvCxnSpPr>
                <p:spPr>
                  <a:xfrm>
                    <a:off x="4075134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84" name="Group 1183">
              <a:extLst>
                <a:ext uri="{FF2B5EF4-FFF2-40B4-BE49-F238E27FC236}">
                  <a16:creationId xmlns:a16="http://schemas.microsoft.com/office/drawing/2014/main" id="{00484D96-DDBC-D3F5-2F75-27049EDF1D73}"/>
                </a:ext>
              </a:extLst>
            </p:cNvPr>
            <p:cNvGrpSpPr/>
            <p:nvPr/>
          </p:nvGrpSpPr>
          <p:grpSpPr>
            <a:xfrm rot="16200000">
              <a:off x="8480284" y="5537789"/>
              <a:ext cx="363518" cy="256265"/>
              <a:chOff x="6821586" y="406436"/>
              <a:chExt cx="374453" cy="254745"/>
            </a:xfrm>
            <a:gradFill flip="none" rotWithShape="1">
              <a:gsLst>
                <a:gs pos="53000">
                  <a:srgbClr val="B17ED8"/>
                </a:gs>
                <a:gs pos="53000">
                  <a:srgbClr val="B17ED8"/>
                </a:gs>
                <a:gs pos="54000">
                  <a:srgbClr val="B17ED8"/>
                </a:gs>
                <a:gs pos="52000">
                  <a:schemeClr val="bg1"/>
                </a:gs>
                <a:gs pos="55000">
                  <a:srgbClr val="B17ED8"/>
                </a:gs>
              </a:gsLst>
              <a:lin ang="8100000" scaled="1"/>
              <a:tileRect/>
            </a:gradFill>
          </p:grpSpPr>
          <p:sp>
            <p:nvSpPr>
              <p:cNvPr id="1280" name="Rectangle 1279">
                <a:extLst>
                  <a:ext uri="{FF2B5EF4-FFF2-40B4-BE49-F238E27FC236}">
                    <a16:creationId xmlns:a16="http://schemas.microsoft.com/office/drawing/2014/main" id="{40D8FA7E-D945-7728-8FCA-F79A5A33A4A4}"/>
                  </a:ext>
                </a:extLst>
              </p:cNvPr>
              <p:cNvSpPr/>
              <p:nvPr/>
            </p:nvSpPr>
            <p:spPr>
              <a:xfrm>
                <a:off x="6821586" y="406436"/>
                <a:ext cx="374453" cy="25474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81" name="Group 1280">
                <a:extLst>
                  <a:ext uri="{FF2B5EF4-FFF2-40B4-BE49-F238E27FC236}">
                    <a16:creationId xmlns:a16="http://schemas.microsoft.com/office/drawing/2014/main" id="{F9408A49-F438-872B-5959-0215674DC7D8}"/>
                  </a:ext>
                </a:extLst>
              </p:cNvPr>
              <p:cNvGrpSpPr/>
              <p:nvPr/>
            </p:nvGrpSpPr>
            <p:grpSpPr>
              <a:xfrm rot="16200000">
                <a:off x="6882359" y="354884"/>
                <a:ext cx="252907" cy="356012"/>
                <a:chOff x="3698571" y="1223413"/>
                <a:chExt cx="453151" cy="616797"/>
              </a:xfrm>
              <a:grpFill/>
            </p:grpSpPr>
            <p:cxnSp>
              <p:nvCxnSpPr>
                <p:cNvPr id="1282" name="Straight Connector 1281">
                  <a:extLst>
                    <a:ext uri="{FF2B5EF4-FFF2-40B4-BE49-F238E27FC236}">
                      <a16:creationId xmlns:a16="http://schemas.microsoft.com/office/drawing/2014/main" id="{F26A3BE8-BEDD-D097-DBEA-B7B376557F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296751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3" name="Straight Connector 1282">
                  <a:extLst>
                    <a:ext uri="{FF2B5EF4-FFF2-40B4-BE49-F238E27FC236}">
                      <a16:creationId xmlns:a16="http://schemas.microsoft.com/office/drawing/2014/main" id="{76A9B1FF-3055-E37C-42C9-949DE752A2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376400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4" name="Straight Connector 1283">
                  <a:extLst>
                    <a:ext uri="{FF2B5EF4-FFF2-40B4-BE49-F238E27FC236}">
                      <a16:creationId xmlns:a16="http://schemas.microsoft.com/office/drawing/2014/main" id="{9CD3D61D-133A-A68F-73C8-F2862D0B5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455600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5" name="Straight Connector 1284">
                  <a:extLst>
                    <a:ext uri="{FF2B5EF4-FFF2-40B4-BE49-F238E27FC236}">
                      <a16:creationId xmlns:a16="http://schemas.microsoft.com/office/drawing/2014/main" id="{AB6EF6A9-939A-1E0B-18EE-25780FDED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531773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>
                  <a:extLst>
                    <a:ext uri="{FF2B5EF4-FFF2-40B4-BE49-F238E27FC236}">
                      <a16:creationId xmlns:a16="http://schemas.microsoft.com/office/drawing/2014/main" id="{0B1B3C19-F799-9704-68CF-FAF1DA8E93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1722" y="1608019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7" name="Straight Connector 1286">
                  <a:extLst>
                    <a:ext uri="{FF2B5EF4-FFF2-40B4-BE49-F238E27FC236}">
                      <a16:creationId xmlns:a16="http://schemas.microsoft.com/office/drawing/2014/main" id="{A6E485EA-D56B-C69E-0F04-DBA7DCFD5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684099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>
                  <a:extLst>
                    <a:ext uri="{FF2B5EF4-FFF2-40B4-BE49-F238E27FC236}">
                      <a16:creationId xmlns:a16="http://schemas.microsoft.com/office/drawing/2014/main" id="{2E8780DF-D0DB-8A4E-BC3D-2B45A6A3E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765446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9" name="Straight Connector 1288">
                  <a:extLst>
                    <a:ext uri="{FF2B5EF4-FFF2-40B4-BE49-F238E27FC236}">
                      <a16:creationId xmlns:a16="http://schemas.microsoft.com/office/drawing/2014/main" id="{3EE2CED9-6149-05DF-6BD4-BD5B9B502B79}"/>
                    </a:ext>
                  </a:extLst>
                </p:cNvPr>
                <p:cNvCxnSpPr/>
                <p:nvPr/>
              </p:nvCxnSpPr>
              <p:spPr>
                <a:xfrm>
                  <a:off x="3772715" y="1223490"/>
                  <a:ext cx="0" cy="61672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>
                  <a:extLst>
                    <a:ext uri="{FF2B5EF4-FFF2-40B4-BE49-F238E27FC236}">
                      <a16:creationId xmlns:a16="http://schemas.microsoft.com/office/drawing/2014/main" id="{FA8C5077-0E74-8C41-3BEC-22162B24E948}"/>
                    </a:ext>
                  </a:extLst>
                </p:cNvPr>
                <p:cNvCxnSpPr/>
                <p:nvPr/>
              </p:nvCxnSpPr>
              <p:spPr>
                <a:xfrm>
                  <a:off x="3847221" y="1223490"/>
                  <a:ext cx="0" cy="61672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1" name="Straight Connector 1290">
                  <a:extLst>
                    <a:ext uri="{FF2B5EF4-FFF2-40B4-BE49-F238E27FC236}">
                      <a16:creationId xmlns:a16="http://schemas.microsoft.com/office/drawing/2014/main" id="{5EE0FB24-8F6F-DC72-E33F-BCB17D23F60F}"/>
                    </a:ext>
                  </a:extLst>
                </p:cNvPr>
                <p:cNvCxnSpPr/>
                <p:nvPr/>
              </p:nvCxnSpPr>
              <p:spPr>
                <a:xfrm>
                  <a:off x="3921961" y="1223490"/>
                  <a:ext cx="0" cy="61672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>
                  <a:extLst>
                    <a:ext uri="{FF2B5EF4-FFF2-40B4-BE49-F238E27FC236}">
                      <a16:creationId xmlns:a16="http://schemas.microsoft.com/office/drawing/2014/main" id="{6E367EB7-FB81-4283-B9AF-643977CFCCC2}"/>
                    </a:ext>
                  </a:extLst>
                </p:cNvPr>
                <p:cNvCxnSpPr/>
                <p:nvPr/>
              </p:nvCxnSpPr>
              <p:spPr>
                <a:xfrm>
                  <a:off x="3998066" y="1223413"/>
                  <a:ext cx="0" cy="61672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Straight Connector 1292">
                  <a:extLst>
                    <a:ext uri="{FF2B5EF4-FFF2-40B4-BE49-F238E27FC236}">
                      <a16:creationId xmlns:a16="http://schemas.microsoft.com/office/drawing/2014/main" id="{9E81DD3B-BF93-FA86-0F88-67ADE6792817}"/>
                    </a:ext>
                  </a:extLst>
                </p:cNvPr>
                <p:cNvCxnSpPr/>
                <p:nvPr/>
              </p:nvCxnSpPr>
              <p:spPr>
                <a:xfrm>
                  <a:off x="4075134" y="1223490"/>
                  <a:ext cx="0" cy="61672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85" name="TextBox 1184">
              <a:extLst>
                <a:ext uri="{FF2B5EF4-FFF2-40B4-BE49-F238E27FC236}">
                  <a16:creationId xmlns:a16="http://schemas.microsoft.com/office/drawing/2014/main" id="{97EA6DA3-0B11-F599-805C-9FC754EBFE90}"/>
                </a:ext>
              </a:extLst>
            </p:cNvPr>
            <p:cNvSpPr txBox="1"/>
            <p:nvPr/>
          </p:nvSpPr>
          <p:spPr>
            <a:xfrm>
              <a:off x="8624247" y="5369572"/>
              <a:ext cx="103922" cy="89551"/>
            </a:xfrm>
            <a:custGeom>
              <a:avLst/>
              <a:gdLst/>
              <a:ahLst/>
              <a:cxnLst/>
              <a:rect l="l" t="t" r="r" b="b"/>
              <a:pathLst>
                <a:path w="121369" h="101575">
                  <a:moveTo>
                    <a:pt x="19497" y="0"/>
                  </a:moveTo>
                  <a:lnTo>
                    <a:pt x="46062" y="0"/>
                  </a:lnTo>
                  <a:lnTo>
                    <a:pt x="54546" y="72182"/>
                  </a:lnTo>
                  <a:lnTo>
                    <a:pt x="97929" y="0"/>
                  </a:lnTo>
                  <a:lnTo>
                    <a:pt x="121369" y="0"/>
                  </a:lnTo>
                  <a:lnTo>
                    <a:pt x="120551" y="3646"/>
                  </a:lnTo>
                  <a:cubicBezTo>
                    <a:pt x="118666" y="4043"/>
                    <a:pt x="117314" y="4490"/>
                    <a:pt x="116495" y="4986"/>
                  </a:cubicBezTo>
                  <a:cubicBezTo>
                    <a:pt x="115677" y="5482"/>
                    <a:pt x="114933" y="6226"/>
                    <a:pt x="114263" y="7218"/>
                  </a:cubicBezTo>
                  <a:cubicBezTo>
                    <a:pt x="113593" y="8210"/>
                    <a:pt x="112923" y="9761"/>
                    <a:pt x="112254" y="11869"/>
                  </a:cubicBezTo>
                  <a:cubicBezTo>
                    <a:pt x="111584" y="13977"/>
                    <a:pt x="110728" y="17413"/>
                    <a:pt x="109686" y="22175"/>
                  </a:cubicBezTo>
                  <a:lnTo>
                    <a:pt x="96962" y="79921"/>
                  </a:lnTo>
                  <a:cubicBezTo>
                    <a:pt x="96317" y="82848"/>
                    <a:pt x="95895" y="85167"/>
                    <a:pt x="95696" y="86878"/>
                  </a:cubicBezTo>
                  <a:cubicBezTo>
                    <a:pt x="95498" y="88590"/>
                    <a:pt x="95399" y="90140"/>
                    <a:pt x="95399" y="91529"/>
                  </a:cubicBezTo>
                  <a:cubicBezTo>
                    <a:pt x="95399" y="93762"/>
                    <a:pt x="95957" y="95337"/>
                    <a:pt x="97073" y="96255"/>
                  </a:cubicBezTo>
                  <a:cubicBezTo>
                    <a:pt x="98189" y="97172"/>
                    <a:pt x="100062" y="97731"/>
                    <a:pt x="102691" y="97929"/>
                  </a:cubicBezTo>
                  <a:lnTo>
                    <a:pt x="101873" y="101575"/>
                  </a:lnTo>
                  <a:lnTo>
                    <a:pt x="72107" y="101575"/>
                  </a:lnTo>
                  <a:lnTo>
                    <a:pt x="72926" y="97929"/>
                  </a:lnTo>
                  <a:cubicBezTo>
                    <a:pt x="74811" y="97631"/>
                    <a:pt x="76225" y="97148"/>
                    <a:pt x="77167" y="96478"/>
                  </a:cubicBezTo>
                  <a:cubicBezTo>
                    <a:pt x="78110" y="95808"/>
                    <a:pt x="78904" y="94878"/>
                    <a:pt x="79549" y="93687"/>
                  </a:cubicBezTo>
                  <a:cubicBezTo>
                    <a:pt x="80194" y="92497"/>
                    <a:pt x="80789" y="91046"/>
                    <a:pt x="81335" y="89334"/>
                  </a:cubicBezTo>
                  <a:cubicBezTo>
                    <a:pt x="81880" y="87623"/>
                    <a:pt x="82699" y="84311"/>
                    <a:pt x="83790" y="79400"/>
                  </a:cubicBezTo>
                  <a:lnTo>
                    <a:pt x="93687" y="34528"/>
                  </a:lnTo>
                  <a:cubicBezTo>
                    <a:pt x="95076" y="28327"/>
                    <a:pt x="96664" y="22151"/>
                    <a:pt x="98450" y="15999"/>
                  </a:cubicBezTo>
                  <a:lnTo>
                    <a:pt x="97408" y="15999"/>
                  </a:lnTo>
                  <a:cubicBezTo>
                    <a:pt x="95870" y="18926"/>
                    <a:pt x="92397" y="24879"/>
                    <a:pt x="86990" y="33858"/>
                  </a:cubicBezTo>
                  <a:lnTo>
                    <a:pt x="53132" y="89743"/>
                  </a:lnTo>
                  <a:lnTo>
                    <a:pt x="45021" y="89743"/>
                  </a:lnTo>
                  <a:lnTo>
                    <a:pt x="38844" y="41895"/>
                  </a:lnTo>
                  <a:cubicBezTo>
                    <a:pt x="37951" y="35148"/>
                    <a:pt x="36959" y="26070"/>
                    <a:pt x="35868" y="14660"/>
                  </a:cubicBezTo>
                  <a:lnTo>
                    <a:pt x="34379" y="14660"/>
                  </a:lnTo>
                  <a:cubicBezTo>
                    <a:pt x="32693" y="25772"/>
                    <a:pt x="30807" y="36066"/>
                    <a:pt x="28724" y="45541"/>
                  </a:cubicBezTo>
                  <a:lnTo>
                    <a:pt x="21134" y="79921"/>
                  </a:lnTo>
                  <a:cubicBezTo>
                    <a:pt x="20092" y="84634"/>
                    <a:pt x="19571" y="88503"/>
                    <a:pt x="19571" y="91529"/>
                  </a:cubicBezTo>
                  <a:cubicBezTo>
                    <a:pt x="19571" y="93762"/>
                    <a:pt x="20129" y="95337"/>
                    <a:pt x="21245" y="96255"/>
                  </a:cubicBezTo>
                  <a:cubicBezTo>
                    <a:pt x="22361" y="97172"/>
                    <a:pt x="24234" y="97731"/>
                    <a:pt x="26863" y="97929"/>
                  </a:cubicBezTo>
                  <a:lnTo>
                    <a:pt x="26045" y="101575"/>
                  </a:lnTo>
                  <a:lnTo>
                    <a:pt x="0" y="101575"/>
                  </a:lnTo>
                  <a:lnTo>
                    <a:pt x="819" y="97929"/>
                  </a:lnTo>
                  <a:cubicBezTo>
                    <a:pt x="2704" y="97631"/>
                    <a:pt x="4118" y="97148"/>
                    <a:pt x="5060" y="96478"/>
                  </a:cubicBezTo>
                  <a:cubicBezTo>
                    <a:pt x="6003" y="95808"/>
                    <a:pt x="6796" y="94878"/>
                    <a:pt x="7441" y="93687"/>
                  </a:cubicBezTo>
                  <a:cubicBezTo>
                    <a:pt x="8086" y="92497"/>
                    <a:pt x="8682" y="91046"/>
                    <a:pt x="9227" y="89334"/>
                  </a:cubicBezTo>
                  <a:cubicBezTo>
                    <a:pt x="9773" y="87623"/>
                    <a:pt x="10592" y="84311"/>
                    <a:pt x="11683" y="79400"/>
                  </a:cubicBezTo>
                  <a:lnTo>
                    <a:pt x="24333" y="22101"/>
                  </a:lnTo>
                  <a:cubicBezTo>
                    <a:pt x="24830" y="19968"/>
                    <a:pt x="25226" y="17934"/>
                    <a:pt x="25524" y="15999"/>
                  </a:cubicBezTo>
                  <a:cubicBezTo>
                    <a:pt x="25822" y="14064"/>
                    <a:pt x="25971" y="12105"/>
                    <a:pt x="25971" y="10120"/>
                  </a:cubicBezTo>
                  <a:cubicBezTo>
                    <a:pt x="25971" y="7789"/>
                    <a:pt x="25388" y="6164"/>
                    <a:pt x="24222" y="5246"/>
                  </a:cubicBezTo>
                  <a:cubicBezTo>
                    <a:pt x="23056" y="4328"/>
                    <a:pt x="21208" y="3795"/>
                    <a:pt x="18678" y="36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186" name="TextBox 1185">
              <a:extLst>
                <a:ext uri="{FF2B5EF4-FFF2-40B4-BE49-F238E27FC236}">
                  <a16:creationId xmlns:a16="http://schemas.microsoft.com/office/drawing/2014/main" id="{304AC877-B293-1D9C-C215-5D8CD36D183A}"/>
                </a:ext>
              </a:extLst>
            </p:cNvPr>
            <p:cNvSpPr txBox="1"/>
            <p:nvPr/>
          </p:nvSpPr>
          <p:spPr>
            <a:xfrm>
              <a:off x="7416091" y="6190575"/>
              <a:ext cx="126954" cy="184523"/>
            </a:xfrm>
            <a:custGeom>
              <a:avLst/>
              <a:gdLst/>
              <a:ahLst/>
              <a:cxnLst/>
              <a:rect l="l" t="t" r="r" b="b"/>
              <a:pathLst>
                <a:path w="148266" h="209299">
                  <a:moveTo>
                    <a:pt x="118370" y="117491"/>
                  </a:moveTo>
                  <a:lnTo>
                    <a:pt x="122862" y="117491"/>
                  </a:lnTo>
                  <a:lnTo>
                    <a:pt x="109319" y="181301"/>
                  </a:lnTo>
                  <a:cubicBezTo>
                    <a:pt x="108234" y="186249"/>
                    <a:pt x="106834" y="190492"/>
                    <a:pt x="105119" y="194030"/>
                  </a:cubicBezTo>
                  <a:cubicBezTo>
                    <a:pt x="103405" y="197568"/>
                    <a:pt x="101310" y="200465"/>
                    <a:pt x="98836" y="202723"/>
                  </a:cubicBezTo>
                  <a:cubicBezTo>
                    <a:pt x="96362" y="204980"/>
                    <a:pt x="93475" y="206640"/>
                    <a:pt x="90176" y="207704"/>
                  </a:cubicBezTo>
                  <a:cubicBezTo>
                    <a:pt x="86877" y="208767"/>
                    <a:pt x="83100" y="209299"/>
                    <a:pt x="78846" y="209299"/>
                  </a:cubicBezTo>
                  <a:cubicBezTo>
                    <a:pt x="77718" y="209299"/>
                    <a:pt x="76633" y="209245"/>
                    <a:pt x="75591" y="209136"/>
                  </a:cubicBezTo>
                  <a:cubicBezTo>
                    <a:pt x="74549" y="209028"/>
                    <a:pt x="73616" y="208865"/>
                    <a:pt x="72791" y="208648"/>
                  </a:cubicBezTo>
                  <a:lnTo>
                    <a:pt x="74419" y="201811"/>
                  </a:lnTo>
                  <a:cubicBezTo>
                    <a:pt x="74940" y="202028"/>
                    <a:pt x="75634" y="202169"/>
                    <a:pt x="76502" y="202234"/>
                  </a:cubicBezTo>
                  <a:cubicBezTo>
                    <a:pt x="77371" y="202299"/>
                    <a:pt x="78369" y="202332"/>
                    <a:pt x="79498" y="202332"/>
                  </a:cubicBezTo>
                  <a:cubicBezTo>
                    <a:pt x="81625" y="202332"/>
                    <a:pt x="83524" y="202050"/>
                    <a:pt x="85195" y="201485"/>
                  </a:cubicBezTo>
                  <a:cubicBezTo>
                    <a:pt x="86866" y="200921"/>
                    <a:pt x="88364" y="199901"/>
                    <a:pt x="89688" y="198425"/>
                  </a:cubicBezTo>
                  <a:cubicBezTo>
                    <a:pt x="91012" y="196949"/>
                    <a:pt x="92205" y="194920"/>
                    <a:pt x="93269" y="192337"/>
                  </a:cubicBezTo>
                  <a:cubicBezTo>
                    <a:pt x="94332" y="189754"/>
                    <a:pt x="95320" y="186445"/>
                    <a:pt x="96231" y="182408"/>
                  </a:cubicBezTo>
                  <a:cubicBezTo>
                    <a:pt x="97751" y="175375"/>
                    <a:pt x="99205" y="168777"/>
                    <a:pt x="100594" y="162613"/>
                  </a:cubicBezTo>
                  <a:cubicBezTo>
                    <a:pt x="101983" y="156449"/>
                    <a:pt x="103123" y="151284"/>
                    <a:pt x="104012" y="147117"/>
                  </a:cubicBezTo>
                  <a:cubicBezTo>
                    <a:pt x="104902" y="142949"/>
                    <a:pt x="105608" y="139629"/>
                    <a:pt x="106129" y="137155"/>
                  </a:cubicBezTo>
                  <a:cubicBezTo>
                    <a:pt x="106649" y="134680"/>
                    <a:pt x="107029" y="132770"/>
                    <a:pt x="107268" y="131425"/>
                  </a:cubicBezTo>
                  <a:cubicBezTo>
                    <a:pt x="107507" y="130079"/>
                    <a:pt x="107648" y="129124"/>
                    <a:pt x="107691" y="128560"/>
                  </a:cubicBezTo>
                  <a:cubicBezTo>
                    <a:pt x="107735" y="127995"/>
                    <a:pt x="107756" y="127540"/>
                    <a:pt x="107756" y="127192"/>
                  </a:cubicBezTo>
                  <a:cubicBezTo>
                    <a:pt x="107756" y="125673"/>
                    <a:pt x="107181" y="124555"/>
                    <a:pt x="106031" y="123839"/>
                  </a:cubicBezTo>
                  <a:cubicBezTo>
                    <a:pt x="104881" y="123123"/>
                    <a:pt x="102851" y="122721"/>
                    <a:pt x="99943" y="122634"/>
                  </a:cubicBezTo>
                  <a:lnTo>
                    <a:pt x="100920" y="118207"/>
                  </a:lnTo>
                  <a:close/>
                  <a:moveTo>
                    <a:pt x="115961" y="91250"/>
                  </a:moveTo>
                  <a:lnTo>
                    <a:pt x="129048" y="91250"/>
                  </a:lnTo>
                  <a:lnTo>
                    <a:pt x="125858" y="105249"/>
                  </a:lnTo>
                  <a:lnTo>
                    <a:pt x="112770" y="105249"/>
                  </a:lnTo>
                  <a:close/>
                  <a:moveTo>
                    <a:pt x="23152" y="15074"/>
                  </a:moveTo>
                  <a:lnTo>
                    <a:pt x="102859" y="15074"/>
                  </a:lnTo>
                  <a:lnTo>
                    <a:pt x="96762" y="42202"/>
                  </a:lnTo>
                  <a:lnTo>
                    <a:pt x="88278" y="42202"/>
                  </a:lnTo>
                  <a:cubicBezTo>
                    <a:pt x="88043" y="37666"/>
                    <a:pt x="87675" y="34087"/>
                    <a:pt x="87174" y="31466"/>
                  </a:cubicBezTo>
                  <a:cubicBezTo>
                    <a:pt x="86673" y="28844"/>
                    <a:pt x="85966" y="26959"/>
                    <a:pt x="85053" y="25810"/>
                  </a:cubicBezTo>
                  <a:cubicBezTo>
                    <a:pt x="84140" y="24661"/>
                    <a:pt x="83035" y="23881"/>
                    <a:pt x="81739" y="23468"/>
                  </a:cubicBezTo>
                  <a:cubicBezTo>
                    <a:pt x="80443" y="23056"/>
                    <a:pt x="78499" y="22850"/>
                    <a:pt x="75907" y="22850"/>
                  </a:cubicBezTo>
                  <a:lnTo>
                    <a:pt x="48690" y="22850"/>
                  </a:lnTo>
                  <a:lnTo>
                    <a:pt x="38175" y="70921"/>
                  </a:lnTo>
                  <a:lnTo>
                    <a:pt x="54699" y="70921"/>
                  </a:lnTo>
                  <a:cubicBezTo>
                    <a:pt x="57291" y="70921"/>
                    <a:pt x="59441" y="70568"/>
                    <a:pt x="61150" y="69861"/>
                  </a:cubicBezTo>
                  <a:cubicBezTo>
                    <a:pt x="62858" y="69154"/>
                    <a:pt x="64449" y="67873"/>
                    <a:pt x="65922" y="66017"/>
                  </a:cubicBezTo>
                  <a:cubicBezTo>
                    <a:pt x="67394" y="64161"/>
                    <a:pt x="69221" y="60995"/>
                    <a:pt x="71400" y="56518"/>
                  </a:cubicBezTo>
                  <a:lnTo>
                    <a:pt x="79442" y="56518"/>
                  </a:lnTo>
                  <a:lnTo>
                    <a:pt x="70870" y="93808"/>
                  </a:lnTo>
                  <a:lnTo>
                    <a:pt x="63094" y="93808"/>
                  </a:lnTo>
                  <a:cubicBezTo>
                    <a:pt x="63094" y="87858"/>
                    <a:pt x="62903" y="84132"/>
                    <a:pt x="62520" y="82630"/>
                  </a:cubicBezTo>
                  <a:cubicBezTo>
                    <a:pt x="62137" y="81128"/>
                    <a:pt x="61400" y="80097"/>
                    <a:pt x="60310" y="79537"/>
                  </a:cubicBezTo>
                  <a:cubicBezTo>
                    <a:pt x="59221" y="78977"/>
                    <a:pt x="57056" y="78698"/>
                    <a:pt x="53815" y="78698"/>
                  </a:cubicBezTo>
                  <a:lnTo>
                    <a:pt x="36496" y="78698"/>
                  </a:lnTo>
                  <a:lnTo>
                    <a:pt x="29515" y="109979"/>
                  </a:lnTo>
                  <a:cubicBezTo>
                    <a:pt x="28277" y="115517"/>
                    <a:pt x="27659" y="120112"/>
                    <a:pt x="27659" y="123765"/>
                  </a:cubicBezTo>
                  <a:cubicBezTo>
                    <a:pt x="27659" y="125591"/>
                    <a:pt x="27953" y="127019"/>
                    <a:pt x="28543" y="128050"/>
                  </a:cubicBezTo>
                  <a:cubicBezTo>
                    <a:pt x="29132" y="129081"/>
                    <a:pt x="30015" y="129832"/>
                    <a:pt x="31194" y="130304"/>
                  </a:cubicBezTo>
                  <a:cubicBezTo>
                    <a:pt x="32372" y="130775"/>
                    <a:pt x="34404" y="131129"/>
                    <a:pt x="37291" y="131364"/>
                  </a:cubicBezTo>
                  <a:lnTo>
                    <a:pt x="36319" y="135694"/>
                  </a:lnTo>
                  <a:lnTo>
                    <a:pt x="0" y="135694"/>
                  </a:lnTo>
                  <a:lnTo>
                    <a:pt x="972" y="131364"/>
                  </a:lnTo>
                  <a:cubicBezTo>
                    <a:pt x="3211" y="131011"/>
                    <a:pt x="4890" y="130436"/>
                    <a:pt x="6009" y="129641"/>
                  </a:cubicBezTo>
                  <a:cubicBezTo>
                    <a:pt x="7128" y="128846"/>
                    <a:pt x="8071" y="127741"/>
                    <a:pt x="8837" y="126327"/>
                  </a:cubicBezTo>
                  <a:cubicBezTo>
                    <a:pt x="9603" y="124913"/>
                    <a:pt x="10310" y="123190"/>
                    <a:pt x="10958" y="121158"/>
                  </a:cubicBezTo>
                  <a:cubicBezTo>
                    <a:pt x="11606" y="119125"/>
                    <a:pt x="12578" y="115193"/>
                    <a:pt x="13874" y="109361"/>
                  </a:cubicBezTo>
                  <a:lnTo>
                    <a:pt x="28896" y="41318"/>
                  </a:lnTo>
                  <a:cubicBezTo>
                    <a:pt x="30192" y="35427"/>
                    <a:pt x="30840" y="30773"/>
                    <a:pt x="30840" y="27357"/>
                  </a:cubicBezTo>
                  <a:cubicBezTo>
                    <a:pt x="30840" y="24470"/>
                    <a:pt x="30163" y="22467"/>
                    <a:pt x="28808" y="21348"/>
                  </a:cubicBezTo>
                  <a:cubicBezTo>
                    <a:pt x="27453" y="20228"/>
                    <a:pt x="25244" y="19580"/>
                    <a:pt x="22180" y="19404"/>
                  </a:cubicBezTo>
                  <a:close/>
                  <a:moveTo>
                    <a:pt x="131467" y="0"/>
                  </a:moveTo>
                  <a:lnTo>
                    <a:pt x="148266" y="0"/>
                  </a:lnTo>
                  <a:lnTo>
                    <a:pt x="148266" y="5079"/>
                  </a:lnTo>
                  <a:lnTo>
                    <a:pt x="126583" y="57234"/>
                  </a:lnTo>
                  <a:lnTo>
                    <a:pt x="118965" y="549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87" name="Group 1186">
              <a:extLst>
                <a:ext uri="{FF2B5EF4-FFF2-40B4-BE49-F238E27FC236}">
                  <a16:creationId xmlns:a16="http://schemas.microsoft.com/office/drawing/2014/main" id="{9ADAF9D6-8A0F-4BAD-18E3-3262FD2A8405}"/>
                </a:ext>
              </a:extLst>
            </p:cNvPr>
            <p:cNvGrpSpPr/>
            <p:nvPr/>
          </p:nvGrpSpPr>
          <p:grpSpPr>
            <a:xfrm>
              <a:off x="7678424" y="5989891"/>
              <a:ext cx="336800" cy="440268"/>
              <a:chOff x="4593383" y="2455018"/>
              <a:chExt cx="573535" cy="744198"/>
            </a:xfrm>
          </p:grpSpPr>
          <p:pic>
            <p:nvPicPr>
              <p:cNvPr id="1262" name="Picture 1261">
                <a:extLst>
                  <a:ext uri="{FF2B5EF4-FFF2-40B4-BE49-F238E27FC236}">
                    <a16:creationId xmlns:a16="http://schemas.microsoft.com/office/drawing/2014/main" id="{BC30714B-EE8E-7987-8653-E5F10069BB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63123" t="12170" r="25559" b="12465"/>
              <a:stretch/>
            </p:blipFill>
            <p:spPr>
              <a:xfrm>
                <a:off x="4720070" y="2455018"/>
                <a:ext cx="446848" cy="61877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63" name="Picture 1262">
                <a:extLst>
                  <a:ext uri="{FF2B5EF4-FFF2-40B4-BE49-F238E27FC236}">
                    <a16:creationId xmlns:a16="http://schemas.microsoft.com/office/drawing/2014/main" id="{71799520-CBE8-42D1-7E29-7B3CE2A9E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63123" t="12170" r="25559" b="12465"/>
              <a:stretch/>
            </p:blipFill>
            <p:spPr>
              <a:xfrm>
                <a:off x="4678761" y="2493457"/>
                <a:ext cx="444931" cy="61612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64" name="Picture 1263">
                <a:extLst>
                  <a:ext uri="{FF2B5EF4-FFF2-40B4-BE49-F238E27FC236}">
                    <a16:creationId xmlns:a16="http://schemas.microsoft.com/office/drawing/2014/main" id="{D7A9A78B-CA30-0CFF-1F5B-4BFE2F8849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63123" t="12170" r="25559" b="12465"/>
              <a:stretch/>
            </p:blipFill>
            <p:spPr>
              <a:xfrm>
                <a:off x="4636828" y="2533289"/>
                <a:ext cx="446848" cy="61877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1265" name="Group 1264">
                <a:extLst>
                  <a:ext uri="{FF2B5EF4-FFF2-40B4-BE49-F238E27FC236}">
                    <a16:creationId xmlns:a16="http://schemas.microsoft.com/office/drawing/2014/main" id="{60FE2237-192B-737F-6624-FB7FC97A4F61}"/>
                  </a:ext>
                </a:extLst>
              </p:cNvPr>
              <p:cNvGrpSpPr/>
              <p:nvPr/>
            </p:nvGrpSpPr>
            <p:grpSpPr>
              <a:xfrm>
                <a:off x="4593383" y="2580438"/>
                <a:ext cx="453151" cy="618778"/>
                <a:chOff x="4875026" y="1061143"/>
                <a:chExt cx="453151" cy="618778"/>
              </a:xfrm>
            </p:grpSpPr>
            <p:pic>
              <p:nvPicPr>
                <p:cNvPr id="1266" name="Picture 1265">
                  <a:extLst>
                    <a:ext uri="{FF2B5EF4-FFF2-40B4-BE49-F238E27FC236}">
                      <a16:creationId xmlns:a16="http://schemas.microsoft.com/office/drawing/2014/main" id="{74E8BBA4-3174-3E9E-4B97-19A97BE198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63123" t="12170" r="25559" b="12465"/>
                <a:stretch/>
              </p:blipFill>
              <p:spPr>
                <a:xfrm>
                  <a:off x="4879841" y="1061143"/>
                  <a:ext cx="446848" cy="61877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1267" name="Group 1266">
                  <a:extLst>
                    <a:ext uri="{FF2B5EF4-FFF2-40B4-BE49-F238E27FC236}">
                      <a16:creationId xmlns:a16="http://schemas.microsoft.com/office/drawing/2014/main" id="{CCE50B65-7E7D-F509-B451-874838B5FBE1}"/>
                    </a:ext>
                  </a:extLst>
                </p:cNvPr>
                <p:cNvGrpSpPr/>
                <p:nvPr/>
              </p:nvGrpSpPr>
              <p:grpSpPr>
                <a:xfrm>
                  <a:off x="4875026" y="1063124"/>
                  <a:ext cx="453151" cy="616797"/>
                  <a:chOff x="3698571" y="1223413"/>
                  <a:chExt cx="453151" cy="616797"/>
                </a:xfrm>
              </p:grpSpPr>
              <p:cxnSp>
                <p:nvCxnSpPr>
                  <p:cNvPr id="1268" name="Straight Connector 1267">
                    <a:extLst>
                      <a:ext uri="{FF2B5EF4-FFF2-40B4-BE49-F238E27FC236}">
                        <a16:creationId xmlns:a16="http://schemas.microsoft.com/office/drawing/2014/main" id="{AEE580BC-C70B-D1FA-3827-0BA9BF5144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296751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9" name="Straight Connector 1268">
                    <a:extLst>
                      <a:ext uri="{FF2B5EF4-FFF2-40B4-BE49-F238E27FC236}">
                        <a16:creationId xmlns:a16="http://schemas.microsoft.com/office/drawing/2014/main" id="{AA2EEA4B-3B35-4F0D-544C-348E7AC18E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376400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0" name="Straight Connector 1269">
                    <a:extLst>
                      <a:ext uri="{FF2B5EF4-FFF2-40B4-BE49-F238E27FC236}">
                        <a16:creationId xmlns:a16="http://schemas.microsoft.com/office/drawing/2014/main" id="{6172177F-1711-701D-8169-E296C48C0D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455600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1" name="Straight Connector 1270">
                    <a:extLst>
                      <a:ext uri="{FF2B5EF4-FFF2-40B4-BE49-F238E27FC236}">
                        <a16:creationId xmlns:a16="http://schemas.microsoft.com/office/drawing/2014/main" id="{7CA563B2-7E1D-FA4F-F9B2-4134C6DF31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531773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2" name="Straight Connector 1271">
                    <a:extLst>
                      <a:ext uri="{FF2B5EF4-FFF2-40B4-BE49-F238E27FC236}">
                        <a16:creationId xmlns:a16="http://schemas.microsoft.com/office/drawing/2014/main" id="{AA2ABAE4-5135-D01D-FDD3-3996DBBB16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1722" y="1608019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3" name="Straight Connector 1272">
                    <a:extLst>
                      <a:ext uri="{FF2B5EF4-FFF2-40B4-BE49-F238E27FC236}">
                        <a16:creationId xmlns:a16="http://schemas.microsoft.com/office/drawing/2014/main" id="{3D06A65F-5824-57AF-3E6B-BB81277266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684099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4" name="Straight Connector 1273">
                    <a:extLst>
                      <a:ext uri="{FF2B5EF4-FFF2-40B4-BE49-F238E27FC236}">
                        <a16:creationId xmlns:a16="http://schemas.microsoft.com/office/drawing/2014/main" id="{2DB01BBA-634E-0983-0E75-03E3813744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98571" y="1765446"/>
                    <a:ext cx="450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5" name="Straight Connector 1274">
                    <a:extLst>
                      <a:ext uri="{FF2B5EF4-FFF2-40B4-BE49-F238E27FC236}">
                        <a16:creationId xmlns:a16="http://schemas.microsoft.com/office/drawing/2014/main" id="{9017F655-EF1C-068D-359A-41B8BF2D44BA}"/>
                      </a:ext>
                    </a:extLst>
                  </p:cNvPr>
                  <p:cNvCxnSpPr/>
                  <p:nvPr/>
                </p:nvCxnSpPr>
                <p:spPr>
                  <a:xfrm>
                    <a:off x="3772715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6" name="Straight Connector 1275">
                    <a:extLst>
                      <a:ext uri="{FF2B5EF4-FFF2-40B4-BE49-F238E27FC236}">
                        <a16:creationId xmlns:a16="http://schemas.microsoft.com/office/drawing/2014/main" id="{4FF42B44-5249-9DAC-1F91-D0F9340676B3}"/>
                      </a:ext>
                    </a:extLst>
                  </p:cNvPr>
                  <p:cNvCxnSpPr/>
                  <p:nvPr/>
                </p:nvCxnSpPr>
                <p:spPr>
                  <a:xfrm>
                    <a:off x="3847221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7" name="Straight Connector 1276">
                    <a:extLst>
                      <a:ext uri="{FF2B5EF4-FFF2-40B4-BE49-F238E27FC236}">
                        <a16:creationId xmlns:a16="http://schemas.microsoft.com/office/drawing/2014/main" id="{E8D86E71-A2DC-8380-7864-C5A81F93C53C}"/>
                      </a:ext>
                    </a:extLst>
                  </p:cNvPr>
                  <p:cNvCxnSpPr/>
                  <p:nvPr/>
                </p:nvCxnSpPr>
                <p:spPr>
                  <a:xfrm>
                    <a:off x="3921961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8" name="Straight Connector 1277">
                    <a:extLst>
                      <a:ext uri="{FF2B5EF4-FFF2-40B4-BE49-F238E27FC236}">
                        <a16:creationId xmlns:a16="http://schemas.microsoft.com/office/drawing/2014/main" id="{49A259B2-A155-1F3E-BFD4-C85C7C53300D}"/>
                      </a:ext>
                    </a:extLst>
                  </p:cNvPr>
                  <p:cNvCxnSpPr/>
                  <p:nvPr/>
                </p:nvCxnSpPr>
                <p:spPr>
                  <a:xfrm>
                    <a:off x="3998066" y="1223413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9" name="Straight Connector 1278">
                    <a:extLst>
                      <a:ext uri="{FF2B5EF4-FFF2-40B4-BE49-F238E27FC236}">
                        <a16:creationId xmlns:a16="http://schemas.microsoft.com/office/drawing/2014/main" id="{1CC10E2F-DB3F-813F-17E2-35CE4DA2A7A9}"/>
                      </a:ext>
                    </a:extLst>
                  </p:cNvPr>
                  <p:cNvCxnSpPr/>
                  <p:nvPr/>
                </p:nvCxnSpPr>
                <p:spPr>
                  <a:xfrm>
                    <a:off x="4075134" y="1223490"/>
                    <a:ext cx="0" cy="6167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88" name="TextBox 1187">
              <a:extLst>
                <a:ext uri="{FF2B5EF4-FFF2-40B4-BE49-F238E27FC236}">
                  <a16:creationId xmlns:a16="http://schemas.microsoft.com/office/drawing/2014/main" id="{3A2D4F1F-E746-BAB6-A721-D61FA8F43219}"/>
                </a:ext>
              </a:extLst>
            </p:cNvPr>
            <p:cNvSpPr txBox="1"/>
            <p:nvPr/>
          </p:nvSpPr>
          <p:spPr>
            <a:xfrm>
              <a:off x="7383294" y="5580873"/>
              <a:ext cx="259572" cy="163007"/>
            </a:xfrm>
            <a:custGeom>
              <a:avLst/>
              <a:gdLst/>
              <a:ahLst/>
              <a:cxnLst/>
              <a:rect l="l" t="t" r="r" b="b"/>
              <a:pathLst>
                <a:path w="303149" h="184895">
                  <a:moveTo>
                    <a:pt x="278471" y="98687"/>
                  </a:moveTo>
                  <a:cubicBezTo>
                    <a:pt x="276041" y="98687"/>
                    <a:pt x="273762" y="99229"/>
                    <a:pt x="271635" y="100314"/>
                  </a:cubicBezTo>
                  <a:cubicBezTo>
                    <a:pt x="269508" y="101400"/>
                    <a:pt x="267554" y="102897"/>
                    <a:pt x="265775" y="104807"/>
                  </a:cubicBezTo>
                  <a:cubicBezTo>
                    <a:pt x="263995" y="106717"/>
                    <a:pt x="262400" y="108974"/>
                    <a:pt x="260989" y="111579"/>
                  </a:cubicBezTo>
                  <a:cubicBezTo>
                    <a:pt x="259578" y="114183"/>
                    <a:pt x="258384" y="116983"/>
                    <a:pt x="257408" y="119978"/>
                  </a:cubicBezTo>
                  <a:cubicBezTo>
                    <a:pt x="256431" y="122973"/>
                    <a:pt x="255682" y="126099"/>
                    <a:pt x="255161" y="129354"/>
                  </a:cubicBezTo>
                  <a:cubicBezTo>
                    <a:pt x="254640" y="132610"/>
                    <a:pt x="254380" y="135866"/>
                    <a:pt x="254380" y="139121"/>
                  </a:cubicBezTo>
                  <a:cubicBezTo>
                    <a:pt x="254380" y="144113"/>
                    <a:pt x="255411" y="147792"/>
                    <a:pt x="257473" y="150158"/>
                  </a:cubicBezTo>
                  <a:cubicBezTo>
                    <a:pt x="259535" y="152524"/>
                    <a:pt x="262671" y="153706"/>
                    <a:pt x="266881" y="153706"/>
                  </a:cubicBezTo>
                  <a:cubicBezTo>
                    <a:pt x="269225" y="153706"/>
                    <a:pt x="271439" y="153131"/>
                    <a:pt x="273523" y="151981"/>
                  </a:cubicBezTo>
                  <a:cubicBezTo>
                    <a:pt x="275606" y="150831"/>
                    <a:pt x="277516" y="149279"/>
                    <a:pt x="279253" y="147325"/>
                  </a:cubicBezTo>
                  <a:cubicBezTo>
                    <a:pt x="280989" y="145372"/>
                    <a:pt x="282541" y="143082"/>
                    <a:pt x="283908" y="140456"/>
                  </a:cubicBezTo>
                  <a:cubicBezTo>
                    <a:pt x="285276" y="137830"/>
                    <a:pt x="286437" y="135019"/>
                    <a:pt x="287392" y="132024"/>
                  </a:cubicBezTo>
                  <a:cubicBezTo>
                    <a:pt x="288347" y="129029"/>
                    <a:pt x="289074" y="125936"/>
                    <a:pt x="289573" y="122746"/>
                  </a:cubicBezTo>
                  <a:cubicBezTo>
                    <a:pt x="290072" y="119555"/>
                    <a:pt x="290322" y="116441"/>
                    <a:pt x="290322" y="113402"/>
                  </a:cubicBezTo>
                  <a:cubicBezTo>
                    <a:pt x="290322" y="108584"/>
                    <a:pt x="289367" y="104927"/>
                    <a:pt x="287457" y="102431"/>
                  </a:cubicBezTo>
                  <a:cubicBezTo>
                    <a:pt x="285547" y="99935"/>
                    <a:pt x="282552" y="98687"/>
                    <a:pt x="278471" y="98687"/>
                  </a:cubicBezTo>
                  <a:close/>
                  <a:moveTo>
                    <a:pt x="200690" y="98687"/>
                  </a:moveTo>
                  <a:cubicBezTo>
                    <a:pt x="198172" y="98687"/>
                    <a:pt x="195807" y="99251"/>
                    <a:pt x="193593" y="100380"/>
                  </a:cubicBezTo>
                  <a:cubicBezTo>
                    <a:pt x="191379" y="101508"/>
                    <a:pt x="189361" y="103027"/>
                    <a:pt x="187537" y="104937"/>
                  </a:cubicBezTo>
                  <a:cubicBezTo>
                    <a:pt x="185714" y="106847"/>
                    <a:pt x="184086" y="109083"/>
                    <a:pt x="182654" y="111644"/>
                  </a:cubicBezTo>
                  <a:cubicBezTo>
                    <a:pt x="181222" y="114205"/>
                    <a:pt x="180017" y="116918"/>
                    <a:pt x="179040" y="119783"/>
                  </a:cubicBezTo>
                  <a:cubicBezTo>
                    <a:pt x="178064" y="122648"/>
                    <a:pt x="177315" y="125600"/>
                    <a:pt x="176794" y="128638"/>
                  </a:cubicBezTo>
                  <a:cubicBezTo>
                    <a:pt x="176273" y="131677"/>
                    <a:pt x="176013" y="134607"/>
                    <a:pt x="176013" y="137428"/>
                  </a:cubicBezTo>
                  <a:cubicBezTo>
                    <a:pt x="176013" y="146674"/>
                    <a:pt x="178812" y="151297"/>
                    <a:pt x="184412" y="151297"/>
                  </a:cubicBezTo>
                  <a:cubicBezTo>
                    <a:pt x="186756" y="151297"/>
                    <a:pt x="189089" y="150592"/>
                    <a:pt x="191412" y="149181"/>
                  </a:cubicBezTo>
                  <a:cubicBezTo>
                    <a:pt x="193734" y="147770"/>
                    <a:pt x="196241" y="145416"/>
                    <a:pt x="198932" y="142116"/>
                  </a:cubicBezTo>
                  <a:cubicBezTo>
                    <a:pt x="200365" y="140380"/>
                    <a:pt x="201602" y="138752"/>
                    <a:pt x="202643" y="137233"/>
                  </a:cubicBezTo>
                  <a:cubicBezTo>
                    <a:pt x="203685" y="135714"/>
                    <a:pt x="204575" y="134184"/>
                    <a:pt x="205313" y="132643"/>
                  </a:cubicBezTo>
                  <a:cubicBezTo>
                    <a:pt x="206051" y="131102"/>
                    <a:pt x="206680" y="129463"/>
                    <a:pt x="207201" y="127727"/>
                  </a:cubicBezTo>
                  <a:cubicBezTo>
                    <a:pt x="207722" y="125990"/>
                    <a:pt x="208200" y="124037"/>
                    <a:pt x="208634" y="121867"/>
                  </a:cubicBezTo>
                  <a:cubicBezTo>
                    <a:pt x="209111" y="119392"/>
                    <a:pt x="209578" y="116983"/>
                    <a:pt x="210034" y="114639"/>
                  </a:cubicBezTo>
                  <a:cubicBezTo>
                    <a:pt x="210490" y="112295"/>
                    <a:pt x="210717" y="110211"/>
                    <a:pt x="210717" y="108388"/>
                  </a:cubicBezTo>
                  <a:cubicBezTo>
                    <a:pt x="210717" y="104872"/>
                    <a:pt x="209893" y="102376"/>
                    <a:pt x="208243" y="100900"/>
                  </a:cubicBezTo>
                  <a:cubicBezTo>
                    <a:pt x="206594" y="99425"/>
                    <a:pt x="204076" y="98687"/>
                    <a:pt x="200690" y="98687"/>
                  </a:cubicBezTo>
                  <a:close/>
                  <a:moveTo>
                    <a:pt x="117523" y="98687"/>
                  </a:moveTo>
                  <a:cubicBezTo>
                    <a:pt x="115136" y="98687"/>
                    <a:pt x="112781" y="99273"/>
                    <a:pt x="110458" y="100445"/>
                  </a:cubicBezTo>
                  <a:cubicBezTo>
                    <a:pt x="108136" y="101617"/>
                    <a:pt x="105944" y="103277"/>
                    <a:pt x="103882" y="105426"/>
                  </a:cubicBezTo>
                  <a:cubicBezTo>
                    <a:pt x="101820" y="107574"/>
                    <a:pt x="99943" y="110179"/>
                    <a:pt x="98250" y="113239"/>
                  </a:cubicBezTo>
                  <a:cubicBezTo>
                    <a:pt x="96557" y="116299"/>
                    <a:pt x="95146" y="119718"/>
                    <a:pt x="94018" y="123494"/>
                  </a:cubicBezTo>
                  <a:cubicBezTo>
                    <a:pt x="99530" y="123451"/>
                    <a:pt x="104273" y="123017"/>
                    <a:pt x="108245" y="122192"/>
                  </a:cubicBezTo>
                  <a:cubicBezTo>
                    <a:pt x="112216" y="121367"/>
                    <a:pt x="115472" y="120239"/>
                    <a:pt x="118011" y="118806"/>
                  </a:cubicBezTo>
                  <a:cubicBezTo>
                    <a:pt x="120551" y="117374"/>
                    <a:pt x="122417" y="115681"/>
                    <a:pt x="123611" y="113728"/>
                  </a:cubicBezTo>
                  <a:cubicBezTo>
                    <a:pt x="124805" y="111774"/>
                    <a:pt x="125402" y="109625"/>
                    <a:pt x="125402" y="107281"/>
                  </a:cubicBezTo>
                  <a:cubicBezTo>
                    <a:pt x="125402" y="104590"/>
                    <a:pt x="124729" y="102485"/>
                    <a:pt x="123383" y="100966"/>
                  </a:cubicBezTo>
                  <a:cubicBezTo>
                    <a:pt x="122038" y="99446"/>
                    <a:pt x="120084" y="98687"/>
                    <a:pt x="117523" y="98687"/>
                  </a:cubicBezTo>
                  <a:close/>
                  <a:moveTo>
                    <a:pt x="279709" y="92240"/>
                  </a:moveTo>
                  <a:cubicBezTo>
                    <a:pt x="283615" y="92240"/>
                    <a:pt x="287034" y="92870"/>
                    <a:pt x="289964" y="94129"/>
                  </a:cubicBezTo>
                  <a:cubicBezTo>
                    <a:pt x="292894" y="95388"/>
                    <a:pt x="295335" y="97091"/>
                    <a:pt x="297289" y="99240"/>
                  </a:cubicBezTo>
                  <a:cubicBezTo>
                    <a:pt x="299242" y="101389"/>
                    <a:pt x="300707" y="103917"/>
                    <a:pt x="301684" y="106826"/>
                  </a:cubicBezTo>
                  <a:cubicBezTo>
                    <a:pt x="302661" y="109734"/>
                    <a:pt x="303149" y="112838"/>
                    <a:pt x="303149" y="116137"/>
                  </a:cubicBezTo>
                  <a:cubicBezTo>
                    <a:pt x="303149" y="122735"/>
                    <a:pt x="302172" y="128714"/>
                    <a:pt x="300219" y="134075"/>
                  </a:cubicBezTo>
                  <a:cubicBezTo>
                    <a:pt x="298266" y="139436"/>
                    <a:pt x="295563" y="144037"/>
                    <a:pt x="292112" y="147879"/>
                  </a:cubicBezTo>
                  <a:cubicBezTo>
                    <a:pt x="288661" y="151721"/>
                    <a:pt x="284603" y="154683"/>
                    <a:pt x="279936" y="156767"/>
                  </a:cubicBezTo>
                  <a:cubicBezTo>
                    <a:pt x="275270" y="158850"/>
                    <a:pt x="270202" y="159892"/>
                    <a:pt x="264733" y="159892"/>
                  </a:cubicBezTo>
                  <a:cubicBezTo>
                    <a:pt x="261130" y="159892"/>
                    <a:pt x="257896" y="159350"/>
                    <a:pt x="255031" y="158264"/>
                  </a:cubicBezTo>
                  <a:cubicBezTo>
                    <a:pt x="252166" y="157179"/>
                    <a:pt x="249735" y="155616"/>
                    <a:pt x="247738" y="153576"/>
                  </a:cubicBezTo>
                  <a:cubicBezTo>
                    <a:pt x="245742" y="151536"/>
                    <a:pt x="244211" y="149073"/>
                    <a:pt x="243148" y="146186"/>
                  </a:cubicBezTo>
                  <a:cubicBezTo>
                    <a:pt x="242084" y="143299"/>
                    <a:pt x="241553" y="140033"/>
                    <a:pt x="241553" y="136387"/>
                  </a:cubicBezTo>
                  <a:cubicBezTo>
                    <a:pt x="241553" y="130223"/>
                    <a:pt x="242519" y="124460"/>
                    <a:pt x="244450" y="119099"/>
                  </a:cubicBezTo>
                  <a:cubicBezTo>
                    <a:pt x="246382" y="113738"/>
                    <a:pt x="249052" y="109072"/>
                    <a:pt x="252459" y="105100"/>
                  </a:cubicBezTo>
                  <a:cubicBezTo>
                    <a:pt x="255867" y="101128"/>
                    <a:pt x="259893" y="97992"/>
                    <a:pt x="264537" y="95691"/>
                  </a:cubicBezTo>
                  <a:cubicBezTo>
                    <a:pt x="269182" y="93391"/>
                    <a:pt x="274239" y="92240"/>
                    <a:pt x="279709" y="92240"/>
                  </a:cubicBezTo>
                  <a:close/>
                  <a:moveTo>
                    <a:pt x="199518" y="92240"/>
                  </a:moveTo>
                  <a:cubicBezTo>
                    <a:pt x="202904" y="92240"/>
                    <a:pt x="205899" y="92642"/>
                    <a:pt x="208504" y="93445"/>
                  </a:cubicBezTo>
                  <a:cubicBezTo>
                    <a:pt x="211108" y="94248"/>
                    <a:pt x="213474" y="95344"/>
                    <a:pt x="215601" y="96733"/>
                  </a:cubicBezTo>
                  <a:lnTo>
                    <a:pt x="221982" y="92240"/>
                  </a:lnTo>
                  <a:lnTo>
                    <a:pt x="226930" y="93608"/>
                  </a:lnTo>
                  <a:cubicBezTo>
                    <a:pt x="225758" y="99164"/>
                    <a:pt x="224586" y="104644"/>
                    <a:pt x="223414" y="110049"/>
                  </a:cubicBezTo>
                  <a:cubicBezTo>
                    <a:pt x="222242" y="115453"/>
                    <a:pt x="221049" y="120933"/>
                    <a:pt x="219833" y="126490"/>
                  </a:cubicBezTo>
                  <a:cubicBezTo>
                    <a:pt x="218444" y="133044"/>
                    <a:pt x="217229" y="139089"/>
                    <a:pt x="216187" y="144623"/>
                  </a:cubicBezTo>
                  <a:cubicBezTo>
                    <a:pt x="215145" y="150158"/>
                    <a:pt x="213995" y="155074"/>
                    <a:pt x="212736" y="159371"/>
                  </a:cubicBezTo>
                  <a:cubicBezTo>
                    <a:pt x="211477" y="163669"/>
                    <a:pt x="209969" y="167380"/>
                    <a:pt x="208211" y="170505"/>
                  </a:cubicBezTo>
                  <a:cubicBezTo>
                    <a:pt x="206453" y="173631"/>
                    <a:pt x="204195" y="176235"/>
                    <a:pt x="201439" y="178319"/>
                  </a:cubicBezTo>
                  <a:cubicBezTo>
                    <a:pt x="198682" y="180403"/>
                    <a:pt x="195286" y="182009"/>
                    <a:pt x="191249" y="183137"/>
                  </a:cubicBezTo>
                  <a:cubicBezTo>
                    <a:pt x="187212" y="184266"/>
                    <a:pt x="182263" y="184852"/>
                    <a:pt x="176403" y="184895"/>
                  </a:cubicBezTo>
                  <a:cubicBezTo>
                    <a:pt x="167374" y="184895"/>
                    <a:pt x="160570" y="183799"/>
                    <a:pt x="155991" y="181607"/>
                  </a:cubicBezTo>
                  <a:cubicBezTo>
                    <a:pt x="151411" y="179415"/>
                    <a:pt x="149121" y="176040"/>
                    <a:pt x="149121" y="171482"/>
                  </a:cubicBezTo>
                  <a:cubicBezTo>
                    <a:pt x="149121" y="170310"/>
                    <a:pt x="149306" y="169203"/>
                    <a:pt x="149675" y="168161"/>
                  </a:cubicBezTo>
                  <a:cubicBezTo>
                    <a:pt x="150044" y="167120"/>
                    <a:pt x="150619" y="166121"/>
                    <a:pt x="151400" y="165166"/>
                  </a:cubicBezTo>
                  <a:cubicBezTo>
                    <a:pt x="152181" y="164211"/>
                    <a:pt x="153191" y="163267"/>
                    <a:pt x="154428" y="162334"/>
                  </a:cubicBezTo>
                  <a:cubicBezTo>
                    <a:pt x="155665" y="161401"/>
                    <a:pt x="157130" y="160413"/>
                    <a:pt x="158823" y="159371"/>
                  </a:cubicBezTo>
                  <a:lnTo>
                    <a:pt x="164748" y="163864"/>
                  </a:lnTo>
                  <a:cubicBezTo>
                    <a:pt x="163229" y="165166"/>
                    <a:pt x="162198" y="166403"/>
                    <a:pt x="161655" y="167575"/>
                  </a:cubicBezTo>
                  <a:cubicBezTo>
                    <a:pt x="161113" y="168747"/>
                    <a:pt x="160841" y="169985"/>
                    <a:pt x="160841" y="171287"/>
                  </a:cubicBezTo>
                  <a:cubicBezTo>
                    <a:pt x="160841" y="173718"/>
                    <a:pt x="162079" y="175563"/>
                    <a:pt x="164553" y="176821"/>
                  </a:cubicBezTo>
                  <a:cubicBezTo>
                    <a:pt x="167027" y="178080"/>
                    <a:pt x="170890" y="178710"/>
                    <a:pt x="176143" y="178710"/>
                  </a:cubicBezTo>
                  <a:cubicBezTo>
                    <a:pt x="178834" y="178710"/>
                    <a:pt x="181265" y="178514"/>
                    <a:pt x="183435" y="178124"/>
                  </a:cubicBezTo>
                  <a:cubicBezTo>
                    <a:pt x="185606" y="177733"/>
                    <a:pt x="187592" y="177071"/>
                    <a:pt x="189393" y="176138"/>
                  </a:cubicBezTo>
                  <a:cubicBezTo>
                    <a:pt x="191195" y="175204"/>
                    <a:pt x="192833" y="173913"/>
                    <a:pt x="194309" y="172263"/>
                  </a:cubicBezTo>
                  <a:cubicBezTo>
                    <a:pt x="195785" y="170614"/>
                    <a:pt x="197152" y="168563"/>
                    <a:pt x="198411" y="166110"/>
                  </a:cubicBezTo>
                  <a:cubicBezTo>
                    <a:pt x="199670" y="163658"/>
                    <a:pt x="200864" y="160543"/>
                    <a:pt x="201992" y="156767"/>
                  </a:cubicBezTo>
                  <a:cubicBezTo>
                    <a:pt x="203121" y="152990"/>
                    <a:pt x="204228" y="148519"/>
                    <a:pt x="205313" y="143354"/>
                  </a:cubicBezTo>
                  <a:lnTo>
                    <a:pt x="204336" y="142963"/>
                  </a:lnTo>
                  <a:cubicBezTo>
                    <a:pt x="202036" y="145958"/>
                    <a:pt x="199844" y="148530"/>
                    <a:pt x="197760" y="150679"/>
                  </a:cubicBezTo>
                  <a:cubicBezTo>
                    <a:pt x="195676" y="152827"/>
                    <a:pt x="193625" y="154585"/>
                    <a:pt x="191607" y="155953"/>
                  </a:cubicBezTo>
                  <a:cubicBezTo>
                    <a:pt x="189588" y="157320"/>
                    <a:pt x="187559" y="158319"/>
                    <a:pt x="185519" y="158948"/>
                  </a:cubicBezTo>
                  <a:cubicBezTo>
                    <a:pt x="183479" y="159577"/>
                    <a:pt x="181352" y="159892"/>
                    <a:pt x="179138" y="159892"/>
                  </a:cubicBezTo>
                  <a:cubicBezTo>
                    <a:pt x="174059" y="159892"/>
                    <a:pt x="170120" y="158047"/>
                    <a:pt x="167320" y="154358"/>
                  </a:cubicBezTo>
                  <a:cubicBezTo>
                    <a:pt x="164520" y="150668"/>
                    <a:pt x="163120" y="145264"/>
                    <a:pt x="163120" y="138145"/>
                  </a:cubicBezTo>
                  <a:cubicBezTo>
                    <a:pt x="163120" y="134108"/>
                    <a:pt x="163554" y="130158"/>
                    <a:pt x="164423" y="126294"/>
                  </a:cubicBezTo>
                  <a:cubicBezTo>
                    <a:pt x="165291" y="122431"/>
                    <a:pt x="166528" y="118785"/>
                    <a:pt x="168134" y="115355"/>
                  </a:cubicBezTo>
                  <a:cubicBezTo>
                    <a:pt x="169740" y="111926"/>
                    <a:pt x="171661" y="108790"/>
                    <a:pt x="173896" y="105947"/>
                  </a:cubicBezTo>
                  <a:cubicBezTo>
                    <a:pt x="176132" y="103103"/>
                    <a:pt x="178606" y="100662"/>
                    <a:pt x="181319" y="98621"/>
                  </a:cubicBezTo>
                  <a:cubicBezTo>
                    <a:pt x="184032" y="96581"/>
                    <a:pt x="186919" y="95008"/>
                    <a:pt x="189979" y="93901"/>
                  </a:cubicBezTo>
                  <a:cubicBezTo>
                    <a:pt x="193039" y="92794"/>
                    <a:pt x="196219" y="92240"/>
                    <a:pt x="199518" y="92240"/>
                  </a:cubicBezTo>
                  <a:close/>
                  <a:moveTo>
                    <a:pt x="120323" y="92240"/>
                  </a:moveTo>
                  <a:cubicBezTo>
                    <a:pt x="125879" y="92240"/>
                    <a:pt x="130101" y="93456"/>
                    <a:pt x="132987" y="95887"/>
                  </a:cubicBezTo>
                  <a:cubicBezTo>
                    <a:pt x="135874" y="98318"/>
                    <a:pt x="137317" y="101769"/>
                    <a:pt x="137317" y="106240"/>
                  </a:cubicBezTo>
                  <a:cubicBezTo>
                    <a:pt x="137317" y="121953"/>
                    <a:pt x="122450" y="129810"/>
                    <a:pt x="92715" y="129810"/>
                  </a:cubicBezTo>
                  <a:cubicBezTo>
                    <a:pt x="92498" y="130939"/>
                    <a:pt x="92325" y="132165"/>
                    <a:pt x="92194" y="133489"/>
                  </a:cubicBezTo>
                  <a:cubicBezTo>
                    <a:pt x="92064" y="134813"/>
                    <a:pt x="91999" y="136256"/>
                    <a:pt x="91999" y="137819"/>
                  </a:cubicBezTo>
                  <a:cubicBezTo>
                    <a:pt x="91999" y="142551"/>
                    <a:pt x="92965" y="146002"/>
                    <a:pt x="94897" y="148172"/>
                  </a:cubicBezTo>
                  <a:cubicBezTo>
                    <a:pt x="96828" y="150342"/>
                    <a:pt x="99834" y="151428"/>
                    <a:pt x="103915" y="151428"/>
                  </a:cubicBezTo>
                  <a:cubicBezTo>
                    <a:pt x="106042" y="151428"/>
                    <a:pt x="108060" y="151200"/>
                    <a:pt x="109970" y="150744"/>
                  </a:cubicBezTo>
                  <a:cubicBezTo>
                    <a:pt x="111880" y="150288"/>
                    <a:pt x="113757" y="149583"/>
                    <a:pt x="115602" y="148628"/>
                  </a:cubicBezTo>
                  <a:cubicBezTo>
                    <a:pt x="117447" y="147673"/>
                    <a:pt x="119303" y="146446"/>
                    <a:pt x="121169" y="144949"/>
                  </a:cubicBezTo>
                  <a:cubicBezTo>
                    <a:pt x="123036" y="143451"/>
                    <a:pt x="124989" y="141661"/>
                    <a:pt x="127029" y="139577"/>
                  </a:cubicBezTo>
                  <a:lnTo>
                    <a:pt x="131913" y="144851"/>
                  </a:lnTo>
                  <a:cubicBezTo>
                    <a:pt x="126878" y="149843"/>
                    <a:pt x="121853" y="153598"/>
                    <a:pt x="116839" y="156116"/>
                  </a:cubicBezTo>
                  <a:cubicBezTo>
                    <a:pt x="111826" y="158633"/>
                    <a:pt x="106432" y="159892"/>
                    <a:pt x="100659" y="159892"/>
                  </a:cubicBezTo>
                  <a:cubicBezTo>
                    <a:pt x="97273" y="159892"/>
                    <a:pt x="94267" y="159382"/>
                    <a:pt x="91641" y="158362"/>
                  </a:cubicBezTo>
                  <a:cubicBezTo>
                    <a:pt x="89015" y="157342"/>
                    <a:pt x="86801" y="155855"/>
                    <a:pt x="85000" y="153902"/>
                  </a:cubicBezTo>
                  <a:cubicBezTo>
                    <a:pt x="83198" y="151948"/>
                    <a:pt x="81831" y="149572"/>
                    <a:pt x="80897" y="146772"/>
                  </a:cubicBezTo>
                  <a:cubicBezTo>
                    <a:pt x="79964" y="143972"/>
                    <a:pt x="79498" y="140814"/>
                    <a:pt x="79498" y="137298"/>
                  </a:cubicBezTo>
                  <a:cubicBezTo>
                    <a:pt x="79498" y="134824"/>
                    <a:pt x="79715" y="132252"/>
                    <a:pt x="80149" y="129582"/>
                  </a:cubicBezTo>
                  <a:cubicBezTo>
                    <a:pt x="80583" y="126913"/>
                    <a:pt x="81256" y="124243"/>
                    <a:pt x="82167" y="121574"/>
                  </a:cubicBezTo>
                  <a:cubicBezTo>
                    <a:pt x="83079" y="118904"/>
                    <a:pt x="84207" y="116299"/>
                    <a:pt x="85553" y="113760"/>
                  </a:cubicBezTo>
                  <a:cubicBezTo>
                    <a:pt x="86899" y="111221"/>
                    <a:pt x="88483" y="108844"/>
                    <a:pt x="90306" y="106630"/>
                  </a:cubicBezTo>
                  <a:cubicBezTo>
                    <a:pt x="93952" y="102116"/>
                    <a:pt x="98348" y="98589"/>
                    <a:pt x="103491" y="96050"/>
                  </a:cubicBezTo>
                  <a:cubicBezTo>
                    <a:pt x="108635" y="93510"/>
                    <a:pt x="114246" y="92240"/>
                    <a:pt x="120323" y="92240"/>
                  </a:cubicBezTo>
                  <a:close/>
                  <a:moveTo>
                    <a:pt x="23152" y="0"/>
                  </a:moveTo>
                  <a:lnTo>
                    <a:pt x="102859" y="0"/>
                  </a:lnTo>
                  <a:lnTo>
                    <a:pt x="96762" y="27128"/>
                  </a:lnTo>
                  <a:lnTo>
                    <a:pt x="88278" y="27128"/>
                  </a:lnTo>
                  <a:cubicBezTo>
                    <a:pt x="88043" y="22592"/>
                    <a:pt x="87675" y="19013"/>
                    <a:pt x="87174" y="16392"/>
                  </a:cubicBezTo>
                  <a:cubicBezTo>
                    <a:pt x="86673" y="13770"/>
                    <a:pt x="85966" y="11885"/>
                    <a:pt x="85053" y="10736"/>
                  </a:cubicBezTo>
                  <a:cubicBezTo>
                    <a:pt x="84140" y="9587"/>
                    <a:pt x="83035" y="8807"/>
                    <a:pt x="81739" y="8394"/>
                  </a:cubicBezTo>
                  <a:cubicBezTo>
                    <a:pt x="80443" y="7982"/>
                    <a:pt x="78499" y="7776"/>
                    <a:pt x="75907" y="7776"/>
                  </a:cubicBezTo>
                  <a:lnTo>
                    <a:pt x="48690" y="7776"/>
                  </a:lnTo>
                  <a:lnTo>
                    <a:pt x="38174" y="55847"/>
                  </a:lnTo>
                  <a:lnTo>
                    <a:pt x="54699" y="55847"/>
                  </a:lnTo>
                  <a:cubicBezTo>
                    <a:pt x="57291" y="55847"/>
                    <a:pt x="59441" y="55494"/>
                    <a:pt x="61150" y="54787"/>
                  </a:cubicBezTo>
                  <a:cubicBezTo>
                    <a:pt x="62858" y="54080"/>
                    <a:pt x="64449" y="52799"/>
                    <a:pt x="65922" y="50943"/>
                  </a:cubicBezTo>
                  <a:cubicBezTo>
                    <a:pt x="67394" y="49087"/>
                    <a:pt x="69221" y="45921"/>
                    <a:pt x="71400" y="41444"/>
                  </a:cubicBezTo>
                  <a:lnTo>
                    <a:pt x="79442" y="41444"/>
                  </a:lnTo>
                  <a:lnTo>
                    <a:pt x="70870" y="78734"/>
                  </a:lnTo>
                  <a:lnTo>
                    <a:pt x="63094" y="78734"/>
                  </a:lnTo>
                  <a:cubicBezTo>
                    <a:pt x="63094" y="72784"/>
                    <a:pt x="62902" y="69058"/>
                    <a:pt x="62519" y="67556"/>
                  </a:cubicBezTo>
                  <a:cubicBezTo>
                    <a:pt x="62137" y="66054"/>
                    <a:pt x="61400" y="65023"/>
                    <a:pt x="60310" y="64463"/>
                  </a:cubicBezTo>
                  <a:cubicBezTo>
                    <a:pt x="59220" y="63903"/>
                    <a:pt x="57055" y="63624"/>
                    <a:pt x="53815" y="63624"/>
                  </a:cubicBezTo>
                  <a:lnTo>
                    <a:pt x="36495" y="63624"/>
                  </a:lnTo>
                  <a:lnTo>
                    <a:pt x="29515" y="94905"/>
                  </a:lnTo>
                  <a:cubicBezTo>
                    <a:pt x="28277" y="100443"/>
                    <a:pt x="27659" y="105038"/>
                    <a:pt x="27659" y="108691"/>
                  </a:cubicBezTo>
                  <a:cubicBezTo>
                    <a:pt x="27659" y="110517"/>
                    <a:pt x="27953" y="111945"/>
                    <a:pt x="28542" y="112976"/>
                  </a:cubicBezTo>
                  <a:cubicBezTo>
                    <a:pt x="29132" y="114007"/>
                    <a:pt x="30015" y="114758"/>
                    <a:pt x="31193" y="115230"/>
                  </a:cubicBezTo>
                  <a:cubicBezTo>
                    <a:pt x="32372" y="115701"/>
                    <a:pt x="34404" y="116055"/>
                    <a:pt x="37291" y="116290"/>
                  </a:cubicBezTo>
                  <a:lnTo>
                    <a:pt x="36319" y="120620"/>
                  </a:lnTo>
                  <a:lnTo>
                    <a:pt x="0" y="120620"/>
                  </a:lnTo>
                  <a:lnTo>
                    <a:pt x="972" y="116290"/>
                  </a:lnTo>
                  <a:cubicBezTo>
                    <a:pt x="3211" y="115937"/>
                    <a:pt x="4890" y="115362"/>
                    <a:pt x="6009" y="114567"/>
                  </a:cubicBezTo>
                  <a:cubicBezTo>
                    <a:pt x="7128" y="113772"/>
                    <a:pt x="8071" y="112667"/>
                    <a:pt x="8837" y="111253"/>
                  </a:cubicBezTo>
                  <a:cubicBezTo>
                    <a:pt x="9603" y="109839"/>
                    <a:pt x="10309" y="108116"/>
                    <a:pt x="10958" y="106084"/>
                  </a:cubicBezTo>
                  <a:cubicBezTo>
                    <a:pt x="11606" y="104051"/>
                    <a:pt x="12578" y="100119"/>
                    <a:pt x="13874" y="94287"/>
                  </a:cubicBezTo>
                  <a:lnTo>
                    <a:pt x="28896" y="26244"/>
                  </a:lnTo>
                  <a:cubicBezTo>
                    <a:pt x="30192" y="20353"/>
                    <a:pt x="30840" y="15699"/>
                    <a:pt x="30840" y="12283"/>
                  </a:cubicBezTo>
                  <a:cubicBezTo>
                    <a:pt x="30840" y="9396"/>
                    <a:pt x="30163" y="7393"/>
                    <a:pt x="28808" y="6274"/>
                  </a:cubicBezTo>
                  <a:cubicBezTo>
                    <a:pt x="27453" y="5154"/>
                    <a:pt x="25243" y="4506"/>
                    <a:pt x="22180" y="43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89" name="Straight Connector 1188">
              <a:extLst>
                <a:ext uri="{FF2B5EF4-FFF2-40B4-BE49-F238E27FC236}">
                  <a16:creationId xmlns:a16="http://schemas.microsoft.com/office/drawing/2014/main" id="{19A150B5-B8E8-2605-21B2-2503046A5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2434" y="5616236"/>
              <a:ext cx="0" cy="6480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0" name="Straight Connector 1189">
              <a:extLst>
                <a:ext uri="{FF2B5EF4-FFF2-40B4-BE49-F238E27FC236}">
                  <a16:creationId xmlns:a16="http://schemas.microsoft.com/office/drawing/2014/main" id="{E0DBD7F3-1454-1849-5DE2-5F12FDD871B2}"/>
                </a:ext>
              </a:extLst>
            </p:cNvPr>
            <p:cNvCxnSpPr>
              <a:cxnSpLocks/>
            </p:cNvCxnSpPr>
            <p:nvPr/>
          </p:nvCxnSpPr>
          <p:spPr>
            <a:xfrm>
              <a:off x="8844372" y="5620543"/>
              <a:ext cx="246602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Straight Connector 1190">
              <a:extLst>
                <a:ext uri="{FF2B5EF4-FFF2-40B4-BE49-F238E27FC236}">
                  <a16:creationId xmlns:a16="http://schemas.microsoft.com/office/drawing/2014/main" id="{C20077E0-8275-8B95-04DA-55DD2100E220}"/>
                </a:ext>
              </a:extLst>
            </p:cNvPr>
            <p:cNvCxnSpPr>
              <a:cxnSpLocks/>
            </p:cNvCxnSpPr>
            <p:nvPr/>
          </p:nvCxnSpPr>
          <p:spPr>
            <a:xfrm>
              <a:off x="8835227" y="6255219"/>
              <a:ext cx="246602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Straight Arrow Connector 1191">
              <a:extLst>
                <a:ext uri="{FF2B5EF4-FFF2-40B4-BE49-F238E27FC236}">
                  <a16:creationId xmlns:a16="http://schemas.microsoft.com/office/drawing/2014/main" id="{189AAE3D-DA4D-2E30-70CE-FFBD7963D968}"/>
                </a:ext>
              </a:extLst>
            </p:cNvPr>
            <p:cNvCxnSpPr>
              <a:cxnSpLocks/>
            </p:cNvCxnSpPr>
            <p:nvPr/>
          </p:nvCxnSpPr>
          <p:spPr>
            <a:xfrm>
              <a:off x="9099397" y="5945337"/>
              <a:ext cx="324000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3" name="Group 1192">
              <a:extLst>
                <a:ext uri="{FF2B5EF4-FFF2-40B4-BE49-F238E27FC236}">
                  <a16:creationId xmlns:a16="http://schemas.microsoft.com/office/drawing/2014/main" id="{09040604-F116-07A0-4137-7179A8EF852A}"/>
                </a:ext>
              </a:extLst>
            </p:cNvPr>
            <p:cNvGrpSpPr/>
            <p:nvPr/>
          </p:nvGrpSpPr>
          <p:grpSpPr>
            <a:xfrm>
              <a:off x="9442127" y="5554477"/>
              <a:ext cx="500358" cy="651442"/>
              <a:chOff x="4817990" y="1273106"/>
              <a:chExt cx="584357" cy="740818"/>
            </a:xfrm>
          </p:grpSpPr>
          <p:pic>
            <p:nvPicPr>
              <p:cNvPr id="1258" name="Picture 1257">
                <a:extLst>
                  <a:ext uri="{FF2B5EF4-FFF2-40B4-BE49-F238E27FC236}">
                    <a16:creationId xmlns:a16="http://schemas.microsoft.com/office/drawing/2014/main" id="{F9FE2E7F-1572-5374-4BA6-506DF7F0BA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63255" t="19044" r="25435" b="16885"/>
              <a:stretch/>
            </p:blipFill>
            <p:spPr>
              <a:xfrm>
                <a:off x="4955499" y="1273106"/>
                <a:ext cx="446848" cy="6237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59" name="Picture 1258">
                <a:extLst>
                  <a:ext uri="{FF2B5EF4-FFF2-40B4-BE49-F238E27FC236}">
                    <a16:creationId xmlns:a16="http://schemas.microsoft.com/office/drawing/2014/main" id="{26A7C84C-94E6-1C2B-CF97-B85D5F9DED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63255" t="19044" r="25435" b="16885"/>
              <a:stretch/>
            </p:blipFill>
            <p:spPr>
              <a:xfrm>
                <a:off x="4909417" y="1310488"/>
                <a:ext cx="446848" cy="6237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60" name="Picture 1259">
                <a:extLst>
                  <a:ext uri="{FF2B5EF4-FFF2-40B4-BE49-F238E27FC236}">
                    <a16:creationId xmlns:a16="http://schemas.microsoft.com/office/drawing/2014/main" id="{4B2F4524-C878-9CC2-9D1B-24C565C179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63255" t="19044" r="25435" b="16885"/>
              <a:stretch/>
            </p:blipFill>
            <p:spPr>
              <a:xfrm>
                <a:off x="4868850" y="1347870"/>
                <a:ext cx="446848" cy="6237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61" name="Picture 1260">
                <a:extLst>
                  <a:ext uri="{FF2B5EF4-FFF2-40B4-BE49-F238E27FC236}">
                    <a16:creationId xmlns:a16="http://schemas.microsoft.com/office/drawing/2014/main" id="{D2480039-9540-91F1-3369-5B9FB5582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63255" t="19044" r="25435" b="16885"/>
              <a:stretch/>
            </p:blipFill>
            <p:spPr>
              <a:xfrm>
                <a:off x="4817990" y="1390136"/>
                <a:ext cx="446848" cy="6237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194" name="TextBox 1193">
              <a:extLst>
                <a:ext uri="{FF2B5EF4-FFF2-40B4-BE49-F238E27FC236}">
                  <a16:creationId xmlns:a16="http://schemas.microsoft.com/office/drawing/2014/main" id="{07C4FBE6-96F3-7BF8-940B-D850ED66E8A7}"/>
                </a:ext>
              </a:extLst>
            </p:cNvPr>
            <p:cNvSpPr txBox="1"/>
            <p:nvPr/>
          </p:nvSpPr>
          <p:spPr>
            <a:xfrm>
              <a:off x="9529680" y="6270595"/>
              <a:ext cx="259572" cy="170729"/>
            </a:xfrm>
            <a:custGeom>
              <a:avLst/>
              <a:gdLst/>
              <a:ahLst/>
              <a:cxnLst/>
              <a:rect l="l" t="t" r="r" b="b"/>
              <a:pathLst>
                <a:path w="303149" h="193653">
                  <a:moveTo>
                    <a:pt x="278471" y="107445"/>
                  </a:moveTo>
                  <a:cubicBezTo>
                    <a:pt x="276041" y="107445"/>
                    <a:pt x="273762" y="107987"/>
                    <a:pt x="271635" y="109072"/>
                  </a:cubicBezTo>
                  <a:cubicBezTo>
                    <a:pt x="269508" y="110158"/>
                    <a:pt x="267554" y="111655"/>
                    <a:pt x="265775" y="113565"/>
                  </a:cubicBezTo>
                  <a:cubicBezTo>
                    <a:pt x="263995" y="115475"/>
                    <a:pt x="262400" y="117732"/>
                    <a:pt x="260989" y="120337"/>
                  </a:cubicBezTo>
                  <a:cubicBezTo>
                    <a:pt x="259578" y="122941"/>
                    <a:pt x="258384" y="125741"/>
                    <a:pt x="257408" y="128736"/>
                  </a:cubicBezTo>
                  <a:cubicBezTo>
                    <a:pt x="256431" y="131731"/>
                    <a:pt x="255682" y="134857"/>
                    <a:pt x="255161" y="138112"/>
                  </a:cubicBezTo>
                  <a:cubicBezTo>
                    <a:pt x="254640" y="141368"/>
                    <a:pt x="254380" y="144624"/>
                    <a:pt x="254380" y="147879"/>
                  </a:cubicBezTo>
                  <a:cubicBezTo>
                    <a:pt x="254380" y="152871"/>
                    <a:pt x="255411" y="156550"/>
                    <a:pt x="257473" y="158916"/>
                  </a:cubicBezTo>
                  <a:cubicBezTo>
                    <a:pt x="259535" y="161282"/>
                    <a:pt x="262671" y="162464"/>
                    <a:pt x="266882" y="162464"/>
                  </a:cubicBezTo>
                  <a:cubicBezTo>
                    <a:pt x="269226" y="162464"/>
                    <a:pt x="271439" y="161889"/>
                    <a:pt x="273523" y="160739"/>
                  </a:cubicBezTo>
                  <a:cubicBezTo>
                    <a:pt x="275607" y="159589"/>
                    <a:pt x="277517" y="158037"/>
                    <a:pt x="279253" y="156083"/>
                  </a:cubicBezTo>
                  <a:cubicBezTo>
                    <a:pt x="280989" y="154130"/>
                    <a:pt x="282541" y="151840"/>
                    <a:pt x="283908" y="149214"/>
                  </a:cubicBezTo>
                  <a:cubicBezTo>
                    <a:pt x="285276" y="146588"/>
                    <a:pt x="286437" y="143777"/>
                    <a:pt x="287392" y="140782"/>
                  </a:cubicBezTo>
                  <a:cubicBezTo>
                    <a:pt x="288347" y="137787"/>
                    <a:pt x="289074" y="134694"/>
                    <a:pt x="289573" y="131504"/>
                  </a:cubicBezTo>
                  <a:cubicBezTo>
                    <a:pt x="290072" y="128313"/>
                    <a:pt x="290322" y="125199"/>
                    <a:pt x="290322" y="122160"/>
                  </a:cubicBezTo>
                  <a:cubicBezTo>
                    <a:pt x="290322" y="117342"/>
                    <a:pt x="289367" y="113685"/>
                    <a:pt x="287457" y="111189"/>
                  </a:cubicBezTo>
                  <a:cubicBezTo>
                    <a:pt x="285547" y="108693"/>
                    <a:pt x="282552" y="107445"/>
                    <a:pt x="278471" y="107445"/>
                  </a:cubicBezTo>
                  <a:close/>
                  <a:moveTo>
                    <a:pt x="200690" y="107445"/>
                  </a:moveTo>
                  <a:cubicBezTo>
                    <a:pt x="198173" y="107445"/>
                    <a:pt x="195807" y="108009"/>
                    <a:pt x="193593" y="109138"/>
                  </a:cubicBezTo>
                  <a:cubicBezTo>
                    <a:pt x="191379" y="110266"/>
                    <a:pt x="189361" y="111785"/>
                    <a:pt x="187538" y="113695"/>
                  </a:cubicBezTo>
                  <a:cubicBezTo>
                    <a:pt x="185714" y="115605"/>
                    <a:pt x="184087" y="117841"/>
                    <a:pt x="182654" y="120402"/>
                  </a:cubicBezTo>
                  <a:cubicBezTo>
                    <a:pt x="181222" y="122963"/>
                    <a:pt x="180017" y="125676"/>
                    <a:pt x="179040" y="128541"/>
                  </a:cubicBezTo>
                  <a:cubicBezTo>
                    <a:pt x="178064" y="131406"/>
                    <a:pt x="177315" y="134358"/>
                    <a:pt x="176794" y="137396"/>
                  </a:cubicBezTo>
                  <a:cubicBezTo>
                    <a:pt x="176273" y="140435"/>
                    <a:pt x="176013" y="143365"/>
                    <a:pt x="176013" y="146186"/>
                  </a:cubicBezTo>
                  <a:cubicBezTo>
                    <a:pt x="176013" y="155432"/>
                    <a:pt x="178812" y="160055"/>
                    <a:pt x="184412" y="160055"/>
                  </a:cubicBezTo>
                  <a:cubicBezTo>
                    <a:pt x="186756" y="160055"/>
                    <a:pt x="189089" y="159350"/>
                    <a:pt x="191412" y="157939"/>
                  </a:cubicBezTo>
                  <a:cubicBezTo>
                    <a:pt x="193734" y="156528"/>
                    <a:pt x="196241" y="154174"/>
                    <a:pt x="198932" y="150874"/>
                  </a:cubicBezTo>
                  <a:cubicBezTo>
                    <a:pt x="200365" y="149138"/>
                    <a:pt x="201602" y="147510"/>
                    <a:pt x="202644" y="145991"/>
                  </a:cubicBezTo>
                  <a:cubicBezTo>
                    <a:pt x="203685" y="144472"/>
                    <a:pt x="204575" y="142942"/>
                    <a:pt x="205313" y="141401"/>
                  </a:cubicBezTo>
                  <a:cubicBezTo>
                    <a:pt x="206051" y="139860"/>
                    <a:pt x="206681" y="138221"/>
                    <a:pt x="207201" y="136485"/>
                  </a:cubicBezTo>
                  <a:cubicBezTo>
                    <a:pt x="207722" y="134748"/>
                    <a:pt x="208200" y="132795"/>
                    <a:pt x="208634" y="130625"/>
                  </a:cubicBezTo>
                  <a:cubicBezTo>
                    <a:pt x="209111" y="128150"/>
                    <a:pt x="209578" y="125741"/>
                    <a:pt x="210034" y="123397"/>
                  </a:cubicBezTo>
                  <a:cubicBezTo>
                    <a:pt x="210490" y="121053"/>
                    <a:pt x="210717" y="118969"/>
                    <a:pt x="210717" y="117146"/>
                  </a:cubicBezTo>
                  <a:cubicBezTo>
                    <a:pt x="210717" y="113630"/>
                    <a:pt x="209893" y="111134"/>
                    <a:pt x="208243" y="109658"/>
                  </a:cubicBezTo>
                  <a:cubicBezTo>
                    <a:pt x="206594" y="108183"/>
                    <a:pt x="204076" y="107445"/>
                    <a:pt x="200690" y="107445"/>
                  </a:cubicBezTo>
                  <a:close/>
                  <a:moveTo>
                    <a:pt x="117523" y="107445"/>
                  </a:moveTo>
                  <a:cubicBezTo>
                    <a:pt x="115136" y="107445"/>
                    <a:pt x="112781" y="108031"/>
                    <a:pt x="110459" y="109203"/>
                  </a:cubicBezTo>
                  <a:cubicBezTo>
                    <a:pt x="108136" y="110375"/>
                    <a:pt x="105944" y="112035"/>
                    <a:pt x="103882" y="114184"/>
                  </a:cubicBezTo>
                  <a:cubicBezTo>
                    <a:pt x="101820" y="116332"/>
                    <a:pt x="99943" y="118937"/>
                    <a:pt x="98250" y="121997"/>
                  </a:cubicBezTo>
                  <a:cubicBezTo>
                    <a:pt x="96557" y="125057"/>
                    <a:pt x="95146" y="128476"/>
                    <a:pt x="94018" y="132252"/>
                  </a:cubicBezTo>
                  <a:cubicBezTo>
                    <a:pt x="99531" y="132209"/>
                    <a:pt x="104273" y="131775"/>
                    <a:pt x="108245" y="130950"/>
                  </a:cubicBezTo>
                  <a:cubicBezTo>
                    <a:pt x="112217" y="130125"/>
                    <a:pt x="115472" y="128997"/>
                    <a:pt x="118012" y="127564"/>
                  </a:cubicBezTo>
                  <a:cubicBezTo>
                    <a:pt x="120551" y="126132"/>
                    <a:pt x="122417" y="124439"/>
                    <a:pt x="123611" y="122486"/>
                  </a:cubicBezTo>
                  <a:cubicBezTo>
                    <a:pt x="124805" y="120532"/>
                    <a:pt x="125402" y="118383"/>
                    <a:pt x="125402" y="116039"/>
                  </a:cubicBezTo>
                  <a:cubicBezTo>
                    <a:pt x="125402" y="113348"/>
                    <a:pt x="124729" y="111243"/>
                    <a:pt x="123383" y="109724"/>
                  </a:cubicBezTo>
                  <a:cubicBezTo>
                    <a:pt x="122038" y="108204"/>
                    <a:pt x="120084" y="107445"/>
                    <a:pt x="117523" y="107445"/>
                  </a:cubicBezTo>
                  <a:close/>
                  <a:moveTo>
                    <a:pt x="279709" y="100998"/>
                  </a:moveTo>
                  <a:cubicBezTo>
                    <a:pt x="283615" y="100998"/>
                    <a:pt x="287034" y="101628"/>
                    <a:pt x="289964" y="102887"/>
                  </a:cubicBezTo>
                  <a:cubicBezTo>
                    <a:pt x="292894" y="104146"/>
                    <a:pt x="295336" y="105849"/>
                    <a:pt x="297289" y="107998"/>
                  </a:cubicBezTo>
                  <a:cubicBezTo>
                    <a:pt x="299242" y="110147"/>
                    <a:pt x="300707" y="112675"/>
                    <a:pt x="301684" y="115584"/>
                  </a:cubicBezTo>
                  <a:cubicBezTo>
                    <a:pt x="302661" y="118492"/>
                    <a:pt x="303149" y="121596"/>
                    <a:pt x="303149" y="124895"/>
                  </a:cubicBezTo>
                  <a:cubicBezTo>
                    <a:pt x="303149" y="131493"/>
                    <a:pt x="302172" y="137472"/>
                    <a:pt x="300219" y="142833"/>
                  </a:cubicBezTo>
                  <a:cubicBezTo>
                    <a:pt x="298266" y="148194"/>
                    <a:pt x="295563" y="152795"/>
                    <a:pt x="292113" y="156637"/>
                  </a:cubicBezTo>
                  <a:cubicBezTo>
                    <a:pt x="288662" y="160479"/>
                    <a:pt x="284603" y="163441"/>
                    <a:pt x="279937" y="165525"/>
                  </a:cubicBezTo>
                  <a:cubicBezTo>
                    <a:pt x="275270" y="167608"/>
                    <a:pt x="270202" y="168650"/>
                    <a:pt x="264733" y="168650"/>
                  </a:cubicBezTo>
                  <a:cubicBezTo>
                    <a:pt x="261130" y="168650"/>
                    <a:pt x="257896" y="168108"/>
                    <a:pt x="255031" y="167022"/>
                  </a:cubicBezTo>
                  <a:cubicBezTo>
                    <a:pt x="252166" y="165937"/>
                    <a:pt x="249735" y="164374"/>
                    <a:pt x="247738" y="162334"/>
                  </a:cubicBezTo>
                  <a:cubicBezTo>
                    <a:pt x="245742" y="160294"/>
                    <a:pt x="244212" y="157831"/>
                    <a:pt x="243148" y="154944"/>
                  </a:cubicBezTo>
                  <a:cubicBezTo>
                    <a:pt x="242085" y="152057"/>
                    <a:pt x="241553" y="148791"/>
                    <a:pt x="241553" y="145145"/>
                  </a:cubicBezTo>
                  <a:cubicBezTo>
                    <a:pt x="241553" y="138981"/>
                    <a:pt x="242519" y="133218"/>
                    <a:pt x="244450" y="127857"/>
                  </a:cubicBezTo>
                  <a:cubicBezTo>
                    <a:pt x="246382" y="122496"/>
                    <a:pt x="249052" y="117830"/>
                    <a:pt x="252459" y="113858"/>
                  </a:cubicBezTo>
                  <a:cubicBezTo>
                    <a:pt x="255867" y="109886"/>
                    <a:pt x="259893" y="106750"/>
                    <a:pt x="264537" y="104449"/>
                  </a:cubicBezTo>
                  <a:cubicBezTo>
                    <a:pt x="269182" y="102149"/>
                    <a:pt x="274239" y="100998"/>
                    <a:pt x="279709" y="100998"/>
                  </a:cubicBezTo>
                  <a:close/>
                  <a:moveTo>
                    <a:pt x="199518" y="100998"/>
                  </a:moveTo>
                  <a:cubicBezTo>
                    <a:pt x="202904" y="100998"/>
                    <a:pt x="205899" y="101400"/>
                    <a:pt x="208504" y="102203"/>
                  </a:cubicBezTo>
                  <a:cubicBezTo>
                    <a:pt x="211108" y="103006"/>
                    <a:pt x="213474" y="104102"/>
                    <a:pt x="215601" y="105491"/>
                  </a:cubicBezTo>
                  <a:lnTo>
                    <a:pt x="221982" y="100998"/>
                  </a:lnTo>
                  <a:lnTo>
                    <a:pt x="226930" y="102366"/>
                  </a:lnTo>
                  <a:cubicBezTo>
                    <a:pt x="225758" y="107922"/>
                    <a:pt x="224586" y="113402"/>
                    <a:pt x="223414" y="118807"/>
                  </a:cubicBezTo>
                  <a:cubicBezTo>
                    <a:pt x="222242" y="124211"/>
                    <a:pt x="221049" y="129691"/>
                    <a:pt x="219833" y="135248"/>
                  </a:cubicBezTo>
                  <a:cubicBezTo>
                    <a:pt x="218444" y="141802"/>
                    <a:pt x="217229" y="147847"/>
                    <a:pt x="216187" y="153381"/>
                  </a:cubicBezTo>
                  <a:cubicBezTo>
                    <a:pt x="215145" y="158916"/>
                    <a:pt x="213995" y="163832"/>
                    <a:pt x="212736" y="168129"/>
                  </a:cubicBezTo>
                  <a:cubicBezTo>
                    <a:pt x="211477" y="172427"/>
                    <a:pt x="209969" y="176138"/>
                    <a:pt x="208211" y="179263"/>
                  </a:cubicBezTo>
                  <a:cubicBezTo>
                    <a:pt x="206453" y="182389"/>
                    <a:pt x="204195" y="184993"/>
                    <a:pt x="201439" y="187077"/>
                  </a:cubicBezTo>
                  <a:cubicBezTo>
                    <a:pt x="198683" y="189161"/>
                    <a:pt x="195286" y="190767"/>
                    <a:pt x="191249" y="191895"/>
                  </a:cubicBezTo>
                  <a:cubicBezTo>
                    <a:pt x="187212" y="193024"/>
                    <a:pt x="182263" y="193610"/>
                    <a:pt x="176403" y="193653"/>
                  </a:cubicBezTo>
                  <a:cubicBezTo>
                    <a:pt x="167374" y="193653"/>
                    <a:pt x="160570" y="192557"/>
                    <a:pt x="155991" y="190365"/>
                  </a:cubicBezTo>
                  <a:cubicBezTo>
                    <a:pt x="151411" y="188173"/>
                    <a:pt x="149121" y="184798"/>
                    <a:pt x="149121" y="180240"/>
                  </a:cubicBezTo>
                  <a:cubicBezTo>
                    <a:pt x="149121" y="179068"/>
                    <a:pt x="149306" y="177961"/>
                    <a:pt x="149675" y="176919"/>
                  </a:cubicBezTo>
                  <a:cubicBezTo>
                    <a:pt x="150044" y="175878"/>
                    <a:pt x="150619" y="174879"/>
                    <a:pt x="151400" y="173924"/>
                  </a:cubicBezTo>
                  <a:cubicBezTo>
                    <a:pt x="152182" y="172969"/>
                    <a:pt x="153191" y="172025"/>
                    <a:pt x="154428" y="171092"/>
                  </a:cubicBezTo>
                  <a:cubicBezTo>
                    <a:pt x="155665" y="170159"/>
                    <a:pt x="157130" y="169171"/>
                    <a:pt x="158823" y="168129"/>
                  </a:cubicBezTo>
                  <a:lnTo>
                    <a:pt x="164748" y="172622"/>
                  </a:lnTo>
                  <a:cubicBezTo>
                    <a:pt x="163229" y="173924"/>
                    <a:pt x="162198" y="175161"/>
                    <a:pt x="161655" y="176333"/>
                  </a:cubicBezTo>
                  <a:cubicBezTo>
                    <a:pt x="161113" y="177505"/>
                    <a:pt x="160841" y="178743"/>
                    <a:pt x="160841" y="180045"/>
                  </a:cubicBezTo>
                  <a:cubicBezTo>
                    <a:pt x="160841" y="182476"/>
                    <a:pt x="162079" y="184321"/>
                    <a:pt x="164553" y="185579"/>
                  </a:cubicBezTo>
                  <a:cubicBezTo>
                    <a:pt x="167027" y="186838"/>
                    <a:pt x="170890" y="187468"/>
                    <a:pt x="176143" y="187468"/>
                  </a:cubicBezTo>
                  <a:cubicBezTo>
                    <a:pt x="178834" y="187468"/>
                    <a:pt x="181265" y="187272"/>
                    <a:pt x="183435" y="186882"/>
                  </a:cubicBezTo>
                  <a:cubicBezTo>
                    <a:pt x="185606" y="186491"/>
                    <a:pt x="187592" y="185829"/>
                    <a:pt x="189393" y="184896"/>
                  </a:cubicBezTo>
                  <a:cubicBezTo>
                    <a:pt x="191195" y="183962"/>
                    <a:pt x="192833" y="182671"/>
                    <a:pt x="194309" y="181021"/>
                  </a:cubicBezTo>
                  <a:cubicBezTo>
                    <a:pt x="195785" y="179372"/>
                    <a:pt x="197152" y="177321"/>
                    <a:pt x="198411" y="174868"/>
                  </a:cubicBezTo>
                  <a:cubicBezTo>
                    <a:pt x="199670" y="172416"/>
                    <a:pt x="200864" y="169301"/>
                    <a:pt x="201992" y="165525"/>
                  </a:cubicBezTo>
                  <a:cubicBezTo>
                    <a:pt x="203121" y="161748"/>
                    <a:pt x="204228" y="157277"/>
                    <a:pt x="205313" y="152112"/>
                  </a:cubicBezTo>
                  <a:lnTo>
                    <a:pt x="204337" y="151721"/>
                  </a:lnTo>
                  <a:cubicBezTo>
                    <a:pt x="202036" y="154716"/>
                    <a:pt x="199844" y="157288"/>
                    <a:pt x="197760" y="159437"/>
                  </a:cubicBezTo>
                  <a:cubicBezTo>
                    <a:pt x="195677" y="161585"/>
                    <a:pt x="193626" y="163343"/>
                    <a:pt x="191607" y="164711"/>
                  </a:cubicBezTo>
                  <a:cubicBezTo>
                    <a:pt x="189589" y="166078"/>
                    <a:pt x="187559" y="167077"/>
                    <a:pt x="185519" y="167706"/>
                  </a:cubicBezTo>
                  <a:cubicBezTo>
                    <a:pt x="183479" y="168335"/>
                    <a:pt x="181352" y="168650"/>
                    <a:pt x="179138" y="168650"/>
                  </a:cubicBezTo>
                  <a:cubicBezTo>
                    <a:pt x="174059" y="168650"/>
                    <a:pt x="170120" y="166805"/>
                    <a:pt x="167320" y="163116"/>
                  </a:cubicBezTo>
                  <a:cubicBezTo>
                    <a:pt x="164520" y="159426"/>
                    <a:pt x="163120" y="154022"/>
                    <a:pt x="163120" y="146903"/>
                  </a:cubicBezTo>
                  <a:cubicBezTo>
                    <a:pt x="163120" y="142866"/>
                    <a:pt x="163555" y="138916"/>
                    <a:pt x="164423" y="135052"/>
                  </a:cubicBezTo>
                  <a:cubicBezTo>
                    <a:pt x="165291" y="131189"/>
                    <a:pt x="166528" y="127543"/>
                    <a:pt x="168134" y="124113"/>
                  </a:cubicBezTo>
                  <a:cubicBezTo>
                    <a:pt x="169740" y="120684"/>
                    <a:pt x="171661" y="117548"/>
                    <a:pt x="173897" y="114705"/>
                  </a:cubicBezTo>
                  <a:cubicBezTo>
                    <a:pt x="176132" y="111861"/>
                    <a:pt x="178606" y="109420"/>
                    <a:pt x="181319" y="107379"/>
                  </a:cubicBezTo>
                  <a:cubicBezTo>
                    <a:pt x="184032" y="105339"/>
                    <a:pt x="186919" y="103766"/>
                    <a:pt x="189979" y="102659"/>
                  </a:cubicBezTo>
                  <a:cubicBezTo>
                    <a:pt x="193040" y="101552"/>
                    <a:pt x="196219" y="100998"/>
                    <a:pt x="199518" y="100998"/>
                  </a:cubicBezTo>
                  <a:close/>
                  <a:moveTo>
                    <a:pt x="120323" y="100998"/>
                  </a:moveTo>
                  <a:cubicBezTo>
                    <a:pt x="125879" y="100998"/>
                    <a:pt x="130101" y="102214"/>
                    <a:pt x="132987" y="104645"/>
                  </a:cubicBezTo>
                  <a:cubicBezTo>
                    <a:pt x="135874" y="107076"/>
                    <a:pt x="137317" y="110527"/>
                    <a:pt x="137317" y="114998"/>
                  </a:cubicBezTo>
                  <a:cubicBezTo>
                    <a:pt x="137317" y="130711"/>
                    <a:pt x="122450" y="138568"/>
                    <a:pt x="92715" y="138568"/>
                  </a:cubicBezTo>
                  <a:cubicBezTo>
                    <a:pt x="92498" y="139697"/>
                    <a:pt x="92325" y="140923"/>
                    <a:pt x="92195" y="142247"/>
                  </a:cubicBezTo>
                  <a:cubicBezTo>
                    <a:pt x="92064" y="143571"/>
                    <a:pt x="91999" y="145014"/>
                    <a:pt x="91999" y="146577"/>
                  </a:cubicBezTo>
                  <a:cubicBezTo>
                    <a:pt x="91999" y="151309"/>
                    <a:pt x="92965" y="154760"/>
                    <a:pt x="94897" y="156930"/>
                  </a:cubicBezTo>
                  <a:cubicBezTo>
                    <a:pt x="96828" y="159100"/>
                    <a:pt x="99834" y="160186"/>
                    <a:pt x="103915" y="160186"/>
                  </a:cubicBezTo>
                  <a:cubicBezTo>
                    <a:pt x="106042" y="160186"/>
                    <a:pt x="108060" y="159958"/>
                    <a:pt x="109970" y="159502"/>
                  </a:cubicBezTo>
                  <a:cubicBezTo>
                    <a:pt x="111880" y="159046"/>
                    <a:pt x="113758" y="158341"/>
                    <a:pt x="115602" y="157386"/>
                  </a:cubicBezTo>
                  <a:cubicBezTo>
                    <a:pt x="117447" y="156431"/>
                    <a:pt x="119303" y="155204"/>
                    <a:pt x="121169" y="153707"/>
                  </a:cubicBezTo>
                  <a:cubicBezTo>
                    <a:pt x="123036" y="152209"/>
                    <a:pt x="124989" y="150419"/>
                    <a:pt x="127030" y="148335"/>
                  </a:cubicBezTo>
                  <a:lnTo>
                    <a:pt x="131913" y="153609"/>
                  </a:lnTo>
                  <a:cubicBezTo>
                    <a:pt x="126878" y="158601"/>
                    <a:pt x="121853" y="162356"/>
                    <a:pt x="116840" y="164874"/>
                  </a:cubicBezTo>
                  <a:cubicBezTo>
                    <a:pt x="111826" y="167391"/>
                    <a:pt x="106432" y="168650"/>
                    <a:pt x="100659" y="168650"/>
                  </a:cubicBezTo>
                  <a:cubicBezTo>
                    <a:pt x="97273" y="168650"/>
                    <a:pt x="94267" y="168140"/>
                    <a:pt x="91641" y="167120"/>
                  </a:cubicBezTo>
                  <a:cubicBezTo>
                    <a:pt x="89015" y="166100"/>
                    <a:pt x="86801" y="164613"/>
                    <a:pt x="85000" y="162660"/>
                  </a:cubicBezTo>
                  <a:cubicBezTo>
                    <a:pt x="83198" y="160706"/>
                    <a:pt x="81831" y="158330"/>
                    <a:pt x="80898" y="155530"/>
                  </a:cubicBezTo>
                  <a:cubicBezTo>
                    <a:pt x="79964" y="152730"/>
                    <a:pt x="79498" y="149572"/>
                    <a:pt x="79498" y="146056"/>
                  </a:cubicBezTo>
                  <a:cubicBezTo>
                    <a:pt x="79498" y="143582"/>
                    <a:pt x="79715" y="141010"/>
                    <a:pt x="80149" y="138340"/>
                  </a:cubicBezTo>
                  <a:cubicBezTo>
                    <a:pt x="80583" y="135671"/>
                    <a:pt x="81256" y="133001"/>
                    <a:pt x="82167" y="130332"/>
                  </a:cubicBezTo>
                  <a:cubicBezTo>
                    <a:pt x="83079" y="127662"/>
                    <a:pt x="84207" y="125057"/>
                    <a:pt x="85553" y="122518"/>
                  </a:cubicBezTo>
                  <a:cubicBezTo>
                    <a:pt x="86899" y="119979"/>
                    <a:pt x="88483" y="117602"/>
                    <a:pt x="90306" y="115388"/>
                  </a:cubicBezTo>
                  <a:cubicBezTo>
                    <a:pt x="93953" y="110874"/>
                    <a:pt x="98348" y="107347"/>
                    <a:pt x="103492" y="104808"/>
                  </a:cubicBezTo>
                  <a:cubicBezTo>
                    <a:pt x="108635" y="102268"/>
                    <a:pt x="114246" y="100998"/>
                    <a:pt x="120323" y="100998"/>
                  </a:cubicBezTo>
                  <a:close/>
                  <a:moveTo>
                    <a:pt x="23152" y="8758"/>
                  </a:moveTo>
                  <a:lnTo>
                    <a:pt x="102859" y="8758"/>
                  </a:lnTo>
                  <a:lnTo>
                    <a:pt x="96762" y="35886"/>
                  </a:lnTo>
                  <a:lnTo>
                    <a:pt x="88278" y="35886"/>
                  </a:lnTo>
                  <a:cubicBezTo>
                    <a:pt x="88043" y="31350"/>
                    <a:pt x="87675" y="27771"/>
                    <a:pt x="87174" y="25150"/>
                  </a:cubicBezTo>
                  <a:cubicBezTo>
                    <a:pt x="86673" y="22528"/>
                    <a:pt x="85966" y="20643"/>
                    <a:pt x="85053" y="19494"/>
                  </a:cubicBezTo>
                  <a:cubicBezTo>
                    <a:pt x="84140" y="18345"/>
                    <a:pt x="83035" y="17565"/>
                    <a:pt x="81739" y="17152"/>
                  </a:cubicBezTo>
                  <a:cubicBezTo>
                    <a:pt x="80443" y="16740"/>
                    <a:pt x="78499" y="16534"/>
                    <a:pt x="75907" y="16534"/>
                  </a:cubicBezTo>
                  <a:lnTo>
                    <a:pt x="48690" y="16534"/>
                  </a:lnTo>
                  <a:lnTo>
                    <a:pt x="38175" y="64605"/>
                  </a:lnTo>
                  <a:lnTo>
                    <a:pt x="54699" y="64605"/>
                  </a:lnTo>
                  <a:cubicBezTo>
                    <a:pt x="57291" y="64605"/>
                    <a:pt x="59441" y="64252"/>
                    <a:pt x="61150" y="63545"/>
                  </a:cubicBezTo>
                  <a:cubicBezTo>
                    <a:pt x="62858" y="62838"/>
                    <a:pt x="64449" y="61557"/>
                    <a:pt x="65922" y="59701"/>
                  </a:cubicBezTo>
                  <a:cubicBezTo>
                    <a:pt x="67394" y="57845"/>
                    <a:pt x="69221" y="54679"/>
                    <a:pt x="71400" y="50202"/>
                  </a:cubicBezTo>
                  <a:lnTo>
                    <a:pt x="79442" y="50202"/>
                  </a:lnTo>
                  <a:lnTo>
                    <a:pt x="70870" y="87492"/>
                  </a:lnTo>
                  <a:lnTo>
                    <a:pt x="63094" y="87492"/>
                  </a:lnTo>
                  <a:cubicBezTo>
                    <a:pt x="63094" y="81542"/>
                    <a:pt x="62903" y="77816"/>
                    <a:pt x="62520" y="76314"/>
                  </a:cubicBezTo>
                  <a:cubicBezTo>
                    <a:pt x="62137" y="74812"/>
                    <a:pt x="61400" y="73781"/>
                    <a:pt x="60310" y="73221"/>
                  </a:cubicBezTo>
                  <a:cubicBezTo>
                    <a:pt x="59221" y="72661"/>
                    <a:pt x="57056" y="72382"/>
                    <a:pt x="53815" y="72382"/>
                  </a:cubicBezTo>
                  <a:lnTo>
                    <a:pt x="36496" y="72382"/>
                  </a:lnTo>
                  <a:lnTo>
                    <a:pt x="29515" y="103663"/>
                  </a:lnTo>
                  <a:cubicBezTo>
                    <a:pt x="28277" y="109201"/>
                    <a:pt x="27659" y="113796"/>
                    <a:pt x="27659" y="117449"/>
                  </a:cubicBezTo>
                  <a:cubicBezTo>
                    <a:pt x="27659" y="119275"/>
                    <a:pt x="27953" y="120703"/>
                    <a:pt x="28543" y="121734"/>
                  </a:cubicBezTo>
                  <a:cubicBezTo>
                    <a:pt x="29132" y="122765"/>
                    <a:pt x="30015" y="123516"/>
                    <a:pt x="31194" y="123988"/>
                  </a:cubicBezTo>
                  <a:cubicBezTo>
                    <a:pt x="32372" y="124459"/>
                    <a:pt x="34404" y="124813"/>
                    <a:pt x="37291" y="125048"/>
                  </a:cubicBezTo>
                  <a:lnTo>
                    <a:pt x="36319" y="129378"/>
                  </a:lnTo>
                  <a:lnTo>
                    <a:pt x="0" y="129378"/>
                  </a:lnTo>
                  <a:lnTo>
                    <a:pt x="972" y="125048"/>
                  </a:lnTo>
                  <a:cubicBezTo>
                    <a:pt x="3211" y="124695"/>
                    <a:pt x="4890" y="124120"/>
                    <a:pt x="6009" y="123325"/>
                  </a:cubicBezTo>
                  <a:cubicBezTo>
                    <a:pt x="7128" y="122530"/>
                    <a:pt x="8071" y="121425"/>
                    <a:pt x="8837" y="120011"/>
                  </a:cubicBezTo>
                  <a:cubicBezTo>
                    <a:pt x="9603" y="118597"/>
                    <a:pt x="10310" y="116874"/>
                    <a:pt x="10958" y="114842"/>
                  </a:cubicBezTo>
                  <a:cubicBezTo>
                    <a:pt x="11606" y="112809"/>
                    <a:pt x="12578" y="108877"/>
                    <a:pt x="13874" y="103045"/>
                  </a:cubicBezTo>
                  <a:lnTo>
                    <a:pt x="28896" y="35002"/>
                  </a:lnTo>
                  <a:cubicBezTo>
                    <a:pt x="30192" y="29111"/>
                    <a:pt x="30840" y="24457"/>
                    <a:pt x="30840" y="21041"/>
                  </a:cubicBezTo>
                  <a:cubicBezTo>
                    <a:pt x="30840" y="18154"/>
                    <a:pt x="30163" y="16151"/>
                    <a:pt x="28808" y="15032"/>
                  </a:cubicBezTo>
                  <a:cubicBezTo>
                    <a:pt x="27453" y="13912"/>
                    <a:pt x="25244" y="13264"/>
                    <a:pt x="22180" y="13088"/>
                  </a:cubicBezTo>
                  <a:close/>
                  <a:moveTo>
                    <a:pt x="137196" y="0"/>
                  </a:moveTo>
                  <a:lnTo>
                    <a:pt x="145791" y="0"/>
                  </a:lnTo>
                  <a:lnTo>
                    <a:pt x="143903" y="20380"/>
                  </a:lnTo>
                  <a:lnTo>
                    <a:pt x="160637" y="8595"/>
                  </a:lnTo>
                  <a:lnTo>
                    <a:pt x="164869" y="15887"/>
                  </a:lnTo>
                  <a:lnTo>
                    <a:pt x="146312" y="24547"/>
                  </a:lnTo>
                  <a:lnTo>
                    <a:pt x="164869" y="33272"/>
                  </a:lnTo>
                  <a:lnTo>
                    <a:pt x="160637" y="40500"/>
                  </a:lnTo>
                  <a:lnTo>
                    <a:pt x="143903" y="28715"/>
                  </a:lnTo>
                  <a:lnTo>
                    <a:pt x="145791" y="49095"/>
                  </a:lnTo>
                  <a:lnTo>
                    <a:pt x="137196" y="49095"/>
                  </a:lnTo>
                  <a:lnTo>
                    <a:pt x="139150" y="28715"/>
                  </a:lnTo>
                  <a:lnTo>
                    <a:pt x="122351" y="40500"/>
                  </a:lnTo>
                  <a:lnTo>
                    <a:pt x="118053" y="33272"/>
                  </a:lnTo>
                  <a:lnTo>
                    <a:pt x="136676" y="24547"/>
                  </a:lnTo>
                  <a:lnTo>
                    <a:pt x="118053" y="15887"/>
                  </a:lnTo>
                  <a:lnTo>
                    <a:pt x="122351" y="8595"/>
                  </a:lnTo>
                  <a:lnTo>
                    <a:pt x="139150" y="2038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12EBA40E-537B-2A81-D2A3-124A1ACD55F7}"/>
                </a:ext>
              </a:extLst>
            </p:cNvPr>
            <p:cNvGrpSpPr/>
            <p:nvPr/>
          </p:nvGrpSpPr>
          <p:grpSpPr>
            <a:xfrm>
              <a:off x="7822028" y="5266512"/>
              <a:ext cx="1889688" cy="288446"/>
              <a:chOff x="3153910" y="1142425"/>
              <a:chExt cx="4702205" cy="962573"/>
            </a:xfrm>
          </p:grpSpPr>
          <p:cxnSp>
            <p:nvCxnSpPr>
              <p:cNvPr id="1255" name="Straight Arrow Connector 1254">
                <a:extLst>
                  <a:ext uri="{FF2B5EF4-FFF2-40B4-BE49-F238E27FC236}">
                    <a16:creationId xmlns:a16="http://schemas.microsoft.com/office/drawing/2014/main" id="{7EE292F4-1B67-70C8-1BE1-D84026A219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6115" y="1276998"/>
                <a:ext cx="0" cy="828000"/>
              </a:xfrm>
              <a:prstGeom prst="straightConnector1">
                <a:avLst/>
              </a:prstGeom>
              <a:ln w="2222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>
                <a:extLst>
                  <a:ext uri="{FF2B5EF4-FFF2-40B4-BE49-F238E27FC236}">
                    <a16:creationId xmlns:a16="http://schemas.microsoft.com/office/drawing/2014/main" id="{29BAC44A-1703-2C3D-35D4-C79A06991BFB}"/>
                  </a:ext>
                </a:extLst>
              </p:cNvPr>
              <p:cNvCxnSpPr/>
              <p:nvPr/>
            </p:nvCxnSpPr>
            <p:spPr>
              <a:xfrm>
                <a:off x="3153910" y="1142425"/>
                <a:ext cx="4572000" cy="0"/>
              </a:xfrm>
              <a:prstGeom prst="line">
                <a:avLst/>
              </a:prstGeom>
              <a:ln w="222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7" name="Arc 1256">
                <a:extLst>
                  <a:ext uri="{FF2B5EF4-FFF2-40B4-BE49-F238E27FC236}">
                    <a16:creationId xmlns:a16="http://schemas.microsoft.com/office/drawing/2014/main" id="{E74A061E-3497-E54C-123B-0E6090F9E212}"/>
                  </a:ext>
                </a:extLst>
              </p:cNvPr>
              <p:cNvSpPr/>
              <p:nvPr/>
            </p:nvSpPr>
            <p:spPr>
              <a:xfrm>
                <a:off x="7557075" y="1142995"/>
                <a:ext cx="299040" cy="275233"/>
              </a:xfrm>
              <a:prstGeom prst="arc">
                <a:avLst/>
              </a:prstGeom>
              <a:ln w="222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1196" name="Straight Connector 1195">
              <a:extLst>
                <a:ext uri="{FF2B5EF4-FFF2-40B4-BE49-F238E27FC236}">
                  <a16:creationId xmlns:a16="http://schemas.microsoft.com/office/drawing/2014/main" id="{44766D15-44C4-3932-6242-249F4ECAC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0417" y="5267186"/>
              <a:ext cx="1" cy="10800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Arrow Connector 1196">
              <a:extLst>
                <a:ext uri="{FF2B5EF4-FFF2-40B4-BE49-F238E27FC236}">
                  <a16:creationId xmlns:a16="http://schemas.microsoft.com/office/drawing/2014/main" id="{592E3CA7-AB8B-18E0-204A-245988AC85A2}"/>
                </a:ext>
              </a:extLst>
            </p:cNvPr>
            <p:cNvCxnSpPr>
              <a:cxnSpLocks/>
            </p:cNvCxnSpPr>
            <p:nvPr/>
          </p:nvCxnSpPr>
          <p:spPr>
            <a:xfrm>
              <a:off x="9945161" y="5940236"/>
              <a:ext cx="288000" cy="4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8" name="Group 1197">
              <a:extLst>
                <a:ext uri="{FF2B5EF4-FFF2-40B4-BE49-F238E27FC236}">
                  <a16:creationId xmlns:a16="http://schemas.microsoft.com/office/drawing/2014/main" id="{2C31FE1C-D6CD-20A3-4B3D-172C2CB11851}"/>
                </a:ext>
              </a:extLst>
            </p:cNvPr>
            <p:cNvGrpSpPr/>
            <p:nvPr/>
          </p:nvGrpSpPr>
          <p:grpSpPr>
            <a:xfrm>
              <a:off x="1795846" y="5011357"/>
              <a:ext cx="415791" cy="623235"/>
              <a:chOff x="7877912" y="4231936"/>
              <a:chExt cx="1250464" cy="1411676"/>
            </a:xfrm>
            <a:solidFill>
              <a:schemeClr val="bg2"/>
            </a:solidFill>
          </p:grpSpPr>
          <p:sp>
            <p:nvSpPr>
              <p:cNvPr id="1252" name="Cube 1251">
                <a:extLst>
                  <a:ext uri="{FF2B5EF4-FFF2-40B4-BE49-F238E27FC236}">
                    <a16:creationId xmlns:a16="http://schemas.microsoft.com/office/drawing/2014/main" id="{C1442646-BABB-0B53-2980-05ED52E11FE4}"/>
                  </a:ext>
                </a:extLst>
              </p:cNvPr>
              <p:cNvSpPr/>
              <p:nvPr/>
            </p:nvSpPr>
            <p:spPr>
              <a:xfrm>
                <a:off x="7877912" y="4231936"/>
                <a:ext cx="845070" cy="1411676"/>
              </a:xfrm>
              <a:prstGeom prst="cube">
                <a:avLst>
                  <a:gd name="adj" fmla="val 54774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53" name="Cube 1252">
                <a:extLst>
                  <a:ext uri="{FF2B5EF4-FFF2-40B4-BE49-F238E27FC236}">
                    <a16:creationId xmlns:a16="http://schemas.microsoft.com/office/drawing/2014/main" id="{69AAD2B1-700D-EF80-0998-B5FB41EFF58E}"/>
                  </a:ext>
                </a:extLst>
              </p:cNvPr>
              <p:cNvSpPr/>
              <p:nvPr/>
            </p:nvSpPr>
            <p:spPr>
              <a:xfrm>
                <a:off x="8300445" y="4422630"/>
                <a:ext cx="666348" cy="1030288"/>
              </a:xfrm>
              <a:prstGeom prst="cube">
                <a:avLst>
                  <a:gd name="adj" fmla="val 54774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54" name="Cube 1253">
                <a:extLst>
                  <a:ext uri="{FF2B5EF4-FFF2-40B4-BE49-F238E27FC236}">
                    <a16:creationId xmlns:a16="http://schemas.microsoft.com/office/drawing/2014/main" id="{64E65729-5ACA-00A2-75F8-476EA0ABEAAB}"/>
                  </a:ext>
                </a:extLst>
              </p:cNvPr>
              <p:cNvSpPr/>
              <p:nvPr/>
            </p:nvSpPr>
            <p:spPr>
              <a:xfrm>
                <a:off x="8660073" y="4572745"/>
                <a:ext cx="468303" cy="730058"/>
              </a:xfrm>
              <a:prstGeom prst="cube">
                <a:avLst>
                  <a:gd name="adj" fmla="val 54774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199" name="Group 1198">
              <a:extLst>
                <a:ext uri="{FF2B5EF4-FFF2-40B4-BE49-F238E27FC236}">
                  <a16:creationId xmlns:a16="http://schemas.microsoft.com/office/drawing/2014/main" id="{EF718AFF-8A86-81FE-4480-ABB0BDB1E7CD}"/>
                </a:ext>
              </a:extLst>
            </p:cNvPr>
            <p:cNvGrpSpPr/>
            <p:nvPr/>
          </p:nvGrpSpPr>
          <p:grpSpPr>
            <a:xfrm>
              <a:off x="1784848" y="3730624"/>
              <a:ext cx="415791" cy="623235"/>
              <a:chOff x="7877912" y="4231936"/>
              <a:chExt cx="1250464" cy="1411676"/>
            </a:xfrm>
            <a:solidFill>
              <a:schemeClr val="bg2"/>
            </a:solidFill>
          </p:grpSpPr>
          <p:sp>
            <p:nvSpPr>
              <p:cNvPr id="1249" name="Cube 1248">
                <a:extLst>
                  <a:ext uri="{FF2B5EF4-FFF2-40B4-BE49-F238E27FC236}">
                    <a16:creationId xmlns:a16="http://schemas.microsoft.com/office/drawing/2014/main" id="{3BC90FD7-E9E5-0D75-4E63-E353DB163663}"/>
                  </a:ext>
                </a:extLst>
              </p:cNvPr>
              <p:cNvSpPr/>
              <p:nvPr/>
            </p:nvSpPr>
            <p:spPr>
              <a:xfrm>
                <a:off x="7877912" y="4231936"/>
                <a:ext cx="845070" cy="1411676"/>
              </a:xfrm>
              <a:prstGeom prst="cube">
                <a:avLst>
                  <a:gd name="adj" fmla="val 54774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50" name="Cube 1249">
                <a:extLst>
                  <a:ext uri="{FF2B5EF4-FFF2-40B4-BE49-F238E27FC236}">
                    <a16:creationId xmlns:a16="http://schemas.microsoft.com/office/drawing/2014/main" id="{607D7C32-3696-8144-6AD6-B5F8280E93A1}"/>
                  </a:ext>
                </a:extLst>
              </p:cNvPr>
              <p:cNvSpPr/>
              <p:nvPr/>
            </p:nvSpPr>
            <p:spPr>
              <a:xfrm>
                <a:off x="8300445" y="4422630"/>
                <a:ext cx="666348" cy="1030288"/>
              </a:xfrm>
              <a:prstGeom prst="cube">
                <a:avLst>
                  <a:gd name="adj" fmla="val 54774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51" name="Cube 1250">
                <a:extLst>
                  <a:ext uri="{FF2B5EF4-FFF2-40B4-BE49-F238E27FC236}">
                    <a16:creationId xmlns:a16="http://schemas.microsoft.com/office/drawing/2014/main" id="{240FC5E5-9017-0412-58AF-99F5CB2D5ACB}"/>
                  </a:ext>
                </a:extLst>
              </p:cNvPr>
              <p:cNvSpPr/>
              <p:nvPr/>
            </p:nvSpPr>
            <p:spPr>
              <a:xfrm>
                <a:off x="8660073" y="4572745"/>
                <a:ext cx="468303" cy="730058"/>
              </a:xfrm>
              <a:prstGeom prst="cube">
                <a:avLst>
                  <a:gd name="adj" fmla="val 54774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1200" name="Straight Connector 1199">
              <a:extLst>
                <a:ext uri="{FF2B5EF4-FFF2-40B4-BE49-F238E27FC236}">
                  <a16:creationId xmlns:a16="http://schemas.microsoft.com/office/drawing/2014/main" id="{77A1A486-75C0-787C-F99F-7FAEB5065B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8769" y="3598284"/>
              <a:ext cx="6353" cy="29160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Straight Arrow Connector 1200">
              <a:extLst>
                <a:ext uri="{FF2B5EF4-FFF2-40B4-BE49-F238E27FC236}">
                  <a16:creationId xmlns:a16="http://schemas.microsoft.com/office/drawing/2014/main" id="{19EF080C-BB49-EC6C-777D-9F6C552FFE9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057" y="5366730"/>
              <a:ext cx="576000" cy="5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2" name="TextBox 1201">
              <a:extLst>
                <a:ext uri="{FF2B5EF4-FFF2-40B4-BE49-F238E27FC236}">
                  <a16:creationId xmlns:a16="http://schemas.microsoft.com/office/drawing/2014/main" id="{251A1C95-E1A9-3D67-EEC4-B7C3859FBD63}"/>
                </a:ext>
              </a:extLst>
            </p:cNvPr>
            <p:cNvSpPr txBox="1"/>
            <p:nvPr/>
          </p:nvSpPr>
          <p:spPr>
            <a:xfrm>
              <a:off x="6197614" y="4647141"/>
              <a:ext cx="216917" cy="112811"/>
            </a:xfrm>
            <a:custGeom>
              <a:avLst/>
              <a:gdLst/>
              <a:ahLst/>
              <a:cxnLst/>
              <a:rect l="l" t="t" r="r" b="b"/>
              <a:pathLst>
                <a:path w="216917" h="112811">
                  <a:moveTo>
                    <a:pt x="140866" y="20315"/>
                  </a:moveTo>
                  <a:lnTo>
                    <a:pt x="140866" y="47997"/>
                  </a:lnTo>
                  <a:lnTo>
                    <a:pt x="157163" y="47997"/>
                  </a:lnTo>
                  <a:cubicBezTo>
                    <a:pt x="167729" y="47997"/>
                    <a:pt x="174327" y="47550"/>
                    <a:pt x="176957" y="46657"/>
                  </a:cubicBezTo>
                  <a:cubicBezTo>
                    <a:pt x="179586" y="45764"/>
                    <a:pt x="181645" y="44227"/>
                    <a:pt x="183133" y="42044"/>
                  </a:cubicBezTo>
                  <a:cubicBezTo>
                    <a:pt x="184621" y="39861"/>
                    <a:pt x="185366" y="37132"/>
                    <a:pt x="185366" y="33858"/>
                  </a:cubicBezTo>
                  <a:cubicBezTo>
                    <a:pt x="185366" y="30187"/>
                    <a:pt x="184386" y="27223"/>
                    <a:pt x="182426" y="24966"/>
                  </a:cubicBezTo>
                  <a:cubicBezTo>
                    <a:pt x="180467" y="22709"/>
                    <a:pt x="177701" y="21282"/>
                    <a:pt x="174129" y="20687"/>
                  </a:cubicBezTo>
                  <a:cubicBezTo>
                    <a:pt x="172343" y="20439"/>
                    <a:pt x="166985" y="20315"/>
                    <a:pt x="158056" y="20315"/>
                  </a:cubicBezTo>
                  <a:close/>
                  <a:moveTo>
                    <a:pt x="52983" y="18827"/>
                  </a:moveTo>
                  <a:cubicBezTo>
                    <a:pt x="43904" y="18827"/>
                    <a:pt x="36587" y="21939"/>
                    <a:pt x="31031" y="28165"/>
                  </a:cubicBezTo>
                  <a:cubicBezTo>
                    <a:pt x="25475" y="34391"/>
                    <a:pt x="22696" y="43780"/>
                    <a:pt x="22696" y="56331"/>
                  </a:cubicBezTo>
                  <a:cubicBezTo>
                    <a:pt x="22696" y="68684"/>
                    <a:pt x="25549" y="78048"/>
                    <a:pt x="31254" y="84422"/>
                  </a:cubicBezTo>
                  <a:cubicBezTo>
                    <a:pt x="36959" y="90797"/>
                    <a:pt x="44202" y="93985"/>
                    <a:pt x="52983" y="93985"/>
                  </a:cubicBezTo>
                  <a:cubicBezTo>
                    <a:pt x="61764" y="93985"/>
                    <a:pt x="68970" y="90822"/>
                    <a:pt x="74600" y="84497"/>
                  </a:cubicBezTo>
                  <a:cubicBezTo>
                    <a:pt x="80231" y="78172"/>
                    <a:pt x="83046" y="68684"/>
                    <a:pt x="83046" y="56033"/>
                  </a:cubicBezTo>
                  <a:cubicBezTo>
                    <a:pt x="83046" y="43532"/>
                    <a:pt x="80305" y="34205"/>
                    <a:pt x="74823" y="28054"/>
                  </a:cubicBezTo>
                  <a:cubicBezTo>
                    <a:pt x="69342" y="21902"/>
                    <a:pt x="62061" y="18827"/>
                    <a:pt x="52983" y="18827"/>
                  </a:cubicBezTo>
                  <a:close/>
                  <a:moveTo>
                    <a:pt x="118839" y="1860"/>
                  </a:moveTo>
                  <a:lnTo>
                    <a:pt x="165199" y="1860"/>
                  </a:lnTo>
                  <a:cubicBezTo>
                    <a:pt x="176858" y="1860"/>
                    <a:pt x="185328" y="2840"/>
                    <a:pt x="190612" y="4800"/>
                  </a:cubicBezTo>
                  <a:cubicBezTo>
                    <a:pt x="195895" y="6759"/>
                    <a:pt x="200124" y="10244"/>
                    <a:pt x="203299" y="15255"/>
                  </a:cubicBezTo>
                  <a:cubicBezTo>
                    <a:pt x="206474" y="20265"/>
                    <a:pt x="208062" y="25995"/>
                    <a:pt x="208062" y="32444"/>
                  </a:cubicBezTo>
                  <a:cubicBezTo>
                    <a:pt x="208062" y="40630"/>
                    <a:pt x="205656" y="47389"/>
                    <a:pt x="200844" y="52722"/>
                  </a:cubicBezTo>
                  <a:cubicBezTo>
                    <a:pt x="196032" y="58055"/>
                    <a:pt x="188838" y="61416"/>
                    <a:pt x="179264" y="62805"/>
                  </a:cubicBezTo>
                  <a:cubicBezTo>
                    <a:pt x="184026" y="65583"/>
                    <a:pt x="187958" y="68634"/>
                    <a:pt x="191058" y="71958"/>
                  </a:cubicBezTo>
                  <a:cubicBezTo>
                    <a:pt x="194159" y="75282"/>
                    <a:pt x="198338" y="81185"/>
                    <a:pt x="203597" y="89669"/>
                  </a:cubicBezTo>
                  <a:lnTo>
                    <a:pt x="216917" y="110951"/>
                  </a:lnTo>
                  <a:lnTo>
                    <a:pt x="190575" y="110951"/>
                  </a:lnTo>
                  <a:lnTo>
                    <a:pt x="174650" y="87213"/>
                  </a:lnTo>
                  <a:cubicBezTo>
                    <a:pt x="168994" y="78730"/>
                    <a:pt x="165125" y="73384"/>
                    <a:pt x="163041" y="71177"/>
                  </a:cubicBezTo>
                  <a:cubicBezTo>
                    <a:pt x="160958" y="68969"/>
                    <a:pt x="158750" y="67456"/>
                    <a:pt x="156418" y="66637"/>
                  </a:cubicBezTo>
                  <a:cubicBezTo>
                    <a:pt x="154087" y="65819"/>
                    <a:pt x="150391" y="65410"/>
                    <a:pt x="145331" y="65410"/>
                  </a:cubicBezTo>
                  <a:lnTo>
                    <a:pt x="140866" y="65410"/>
                  </a:lnTo>
                  <a:lnTo>
                    <a:pt x="140866" y="110951"/>
                  </a:lnTo>
                  <a:lnTo>
                    <a:pt x="118839" y="110951"/>
                  </a:lnTo>
                  <a:close/>
                  <a:moveTo>
                    <a:pt x="52760" y="0"/>
                  </a:moveTo>
                  <a:cubicBezTo>
                    <a:pt x="68833" y="0"/>
                    <a:pt x="81694" y="4985"/>
                    <a:pt x="91343" y="14957"/>
                  </a:cubicBezTo>
                  <a:cubicBezTo>
                    <a:pt x="100992" y="24928"/>
                    <a:pt x="105817" y="38794"/>
                    <a:pt x="105817" y="56554"/>
                  </a:cubicBezTo>
                  <a:cubicBezTo>
                    <a:pt x="105817" y="74166"/>
                    <a:pt x="101030" y="87945"/>
                    <a:pt x="91455" y="97891"/>
                  </a:cubicBezTo>
                  <a:cubicBezTo>
                    <a:pt x="81880" y="107838"/>
                    <a:pt x="69081" y="112811"/>
                    <a:pt x="53057" y="112811"/>
                  </a:cubicBezTo>
                  <a:cubicBezTo>
                    <a:pt x="36835" y="112811"/>
                    <a:pt x="23937" y="107863"/>
                    <a:pt x="14362" y="97966"/>
                  </a:cubicBezTo>
                  <a:cubicBezTo>
                    <a:pt x="4787" y="88069"/>
                    <a:pt x="0" y="74439"/>
                    <a:pt x="0" y="57075"/>
                  </a:cubicBezTo>
                  <a:cubicBezTo>
                    <a:pt x="0" y="45963"/>
                    <a:pt x="1662" y="36636"/>
                    <a:pt x="4986" y="29096"/>
                  </a:cubicBezTo>
                  <a:cubicBezTo>
                    <a:pt x="7466" y="23539"/>
                    <a:pt x="10852" y="18554"/>
                    <a:pt x="15143" y="14138"/>
                  </a:cubicBezTo>
                  <a:cubicBezTo>
                    <a:pt x="19435" y="9723"/>
                    <a:pt x="24135" y="6449"/>
                    <a:pt x="29245" y="4316"/>
                  </a:cubicBezTo>
                  <a:cubicBezTo>
                    <a:pt x="36041" y="1438"/>
                    <a:pt x="43880" y="0"/>
                    <a:pt x="527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3" name="TextBox 1202">
              <a:extLst>
                <a:ext uri="{FF2B5EF4-FFF2-40B4-BE49-F238E27FC236}">
                  <a16:creationId xmlns:a16="http://schemas.microsoft.com/office/drawing/2014/main" id="{D0719161-3CC8-0587-0B4A-529850C7F488}"/>
                </a:ext>
              </a:extLst>
            </p:cNvPr>
            <p:cNvSpPr txBox="1"/>
            <p:nvPr/>
          </p:nvSpPr>
          <p:spPr>
            <a:xfrm>
              <a:off x="7706432" y="4636900"/>
              <a:ext cx="129048" cy="184700"/>
            </a:xfrm>
            <a:custGeom>
              <a:avLst/>
              <a:gdLst/>
              <a:ahLst/>
              <a:cxnLst/>
              <a:rect l="l" t="t" r="r" b="b"/>
              <a:pathLst>
                <a:path w="129048" h="184700">
                  <a:moveTo>
                    <a:pt x="118370" y="92892"/>
                  </a:moveTo>
                  <a:lnTo>
                    <a:pt x="122862" y="92892"/>
                  </a:lnTo>
                  <a:lnTo>
                    <a:pt x="109319" y="156702"/>
                  </a:lnTo>
                  <a:cubicBezTo>
                    <a:pt x="108234" y="161650"/>
                    <a:pt x="106834" y="165893"/>
                    <a:pt x="105119" y="169431"/>
                  </a:cubicBezTo>
                  <a:cubicBezTo>
                    <a:pt x="103405" y="172969"/>
                    <a:pt x="101310" y="175866"/>
                    <a:pt x="98836" y="178124"/>
                  </a:cubicBezTo>
                  <a:cubicBezTo>
                    <a:pt x="96362" y="180381"/>
                    <a:pt x="93475" y="182041"/>
                    <a:pt x="90176" y="183105"/>
                  </a:cubicBezTo>
                  <a:cubicBezTo>
                    <a:pt x="86877" y="184168"/>
                    <a:pt x="83100" y="184700"/>
                    <a:pt x="78846" y="184700"/>
                  </a:cubicBezTo>
                  <a:cubicBezTo>
                    <a:pt x="77718" y="184700"/>
                    <a:pt x="76633" y="184646"/>
                    <a:pt x="75591" y="184537"/>
                  </a:cubicBezTo>
                  <a:cubicBezTo>
                    <a:pt x="74549" y="184429"/>
                    <a:pt x="73616" y="184266"/>
                    <a:pt x="72791" y="184049"/>
                  </a:cubicBezTo>
                  <a:lnTo>
                    <a:pt x="74419" y="177212"/>
                  </a:lnTo>
                  <a:cubicBezTo>
                    <a:pt x="74940" y="177429"/>
                    <a:pt x="75634" y="177570"/>
                    <a:pt x="76502" y="177635"/>
                  </a:cubicBezTo>
                  <a:cubicBezTo>
                    <a:pt x="77371" y="177700"/>
                    <a:pt x="78369" y="177733"/>
                    <a:pt x="79498" y="177733"/>
                  </a:cubicBezTo>
                  <a:cubicBezTo>
                    <a:pt x="81625" y="177733"/>
                    <a:pt x="83524" y="177451"/>
                    <a:pt x="85195" y="176886"/>
                  </a:cubicBezTo>
                  <a:cubicBezTo>
                    <a:pt x="86866" y="176322"/>
                    <a:pt x="88364" y="175302"/>
                    <a:pt x="89688" y="173826"/>
                  </a:cubicBezTo>
                  <a:cubicBezTo>
                    <a:pt x="91012" y="172350"/>
                    <a:pt x="92205" y="170321"/>
                    <a:pt x="93269" y="167738"/>
                  </a:cubicBezTo>
                  <a:cubicBezTo>
                    <a:pt x="94332" y="165155"/>
                    <a:pt x="95320" y="161845"/>
                    <a:pt x="96231" y="157808"/>
                  </a:cubicBezTo>
                  <a:cubicBezTo>
                    <a:pt x="97751" y="150776"/>
                    <a:pt x="99205" y="144178"/>
                    <a:pt x="100594" y="138014"/>
                  </a:cubicBezTo>
                  <a:cubicBezTo>
                    <a:pt x="101983" y="131850"/>
                    <a:pt x="103122" y="126685"/>
                    <a:pt x="104012" y="122518"/>
                  </a:cubicBezTo>
                  <a:cubicBezTo>
                    <a:pt x="104902" y="118350"/>
                    <a:pt x="105608" y="115030"/>
                    <a:pt x="106128" y="112555"/>
                  </a:cubicBezTo>
                  <a:cubicBezTo>
                    <a:pt x="106649" y="110081"/>
                    <a:pt x="107029" y="108171"/>
                    <a:pt x="107268" y="106826"/>
                  </a:cubicBezTo>
                  <a:cubicBezTo>
                    <a:pt x="107507" y="105480"/>
                    <a:pt x="107648" y="104525"/>
                    <a:pt x="107691" y="103961"/>
                  </a:cubicBezTo>
                  <a:cubicBezTo>
                    <a:pt x="107735" y="103396"/>
                    <a:pt x="107756" y="102941"/>
                    <a:pt x="107756" y="102593"/>
                  </a:cubicBezTo>
                  <a:cubicBezTo>
                    <a:pt x="107756" y="101074"/>
                    <a:pt x="107181" y="99956"/>
                    <a:pt x="106031" y="99240"/>
                  </a:cubicBezTo>
                  <a:cubicBezTo>
                    <a:pt x="104880" y="98524"/>
                    <a:pt x="102851" y="98122"/>
                    <a:pt x="99943" y="98035"/>
                  </a:cubicBezTo>
                  <a:lnTo>
                    <a:pt x="100919" y="93608"/>
                  </a:lnTo>
                  <a:close/>
                  <a:moveTo>
                    <a:pt x="115960" y="66651"/>
                  </a:moveTo>
                  <a:lnTo>
                    <a:pt x="129048" y="66651"/>
                  </a:lnTo>
                  <a:lnTo>
                    <a:pt x="125857" y="80650"/>
                  </a:lnTo>
                  <a:lnTo>
                    <a:pt x="112770" y="80650"/>
                  </a:lnTo>
                  <a:close/>
                  <a:moveTo>
                    <a:pt x="23152" y="0"/>
                  </a:moveTo>
                  <a:lnTo>
                    <a:pt x="102859" y="0"/>
                  </a:lnTo>
                  <a:lnTo>
                    <a:pt x="96762" y="27128"/>
                  </a:lnTo>
                  <a:lnTo>
                    <a:pt x="88278" y="27128"/>
                  </a:lnTo>
                  <a:cubicBezTo>
                    <a:pt x="88043" y="22592"/>
                    <a:pt x="87675" y="19013"/>
                    <a:pt x="87174" y="16392"/>
                  </a:cubicBezTo>
                  <a:cubicBezTo>
                    <a:pt x="86673" y="13770"/>
                    <a:pt x="85966" y="11885"/>
                    <a:pt x="85053" y="10736"/>
                  </a:cubicBezTo>
                  <a:cubicBezTo>
                    <a:pt x="84140" y="9587"/>
                    <a:pt x="83035" y="8807"/>
                    <a:pt x="81739" y="8394"/>
                  </a:cubicBezTo>
                  <a:cubicBezTo>
                    <a:pt x="80443" y="7982"/>
                    <a:pt x="78499" y="7776"/>
                    <a:pt x="75907" y="7776"/>
                  </a:cubicBezTo>
                  <a:lnTo>
                    <a:pt x="48690" y="7776"/>
                  </a:lnTo>
                  <a:lnTo>
                    <a:pt x="38174" y="55847"/>
                  </a:lnTo>
                  <a:lnTo>
                    <a:pt x="54699" y="55847"/>
                  </a:lnTo>
                  <a:cubicBezTo>
                    <a:pt x="57291" y="55847"/>
                    <a:pt x="59441" y="55494"/>
                    <a:pt x="61150" y="54787"/>
                  </a:cubicBezTo>
                  <a:cubicBezTo>
                    <a:pt x="62858" y="54080"/>
                    <a:pt x="64449" y="52799"/>
                    <a:pt x="65922" y="50943"/>
                  </a:cubicBezTo>
                  <a:cubicBezTo>
                    <a:pt x="67394" y="49087"/>
                    <a:pt x="69221" y="45921"/>
                    <a:pt x="71400" y="41444"/>
                  </a:cubicBezTo>
                  <a:lnTo>
                    <a:pt x="79442" y="41444"/>
                  </a:lnTo>
                  <a:lnTo>
                    <a:pt x="70870" y="78734"/>
                  </a:lnTo>
                  <a:lnTo>
                    <a:pt x="63094" y="78734"/>
                  </a:lnTo>
                  <a:cubicBezTo>
                    <a:pt x="63094" y="72784"/>
                    <a:pt x="62902" y="69058"/>
                    <a:pt x="62519" y="67556"/>
                  </a:cubicBezTo>
                  <a:cubicBezTo>
                    <a:pt x="62137" y="66054"/>
                    <a:pt x="61400" y="65023"/>
                    <a:pt x="60310" y="64463"/>
                  </a:cubicBezTo>
                  <a:cubicBezTo>
                    <a:pt x="59220" y="63903"/>
                    <a:pt x="57055" y="63624"/>
                    <a:pt x="53815" y="63624"/>
                  </a:cubicBezTo>
                  <a:lnTo>
                    <a:pt x="36495" y="63624"/>
                  </a:lnTo>
                  <a:lnTo>
                    <a:pt x="29515" y="94905"/>
                  </a:lnTo>
                  <a:cubicBezTo>
                    <a:pt x="28277" y="100443"/>
                    <a:pt x="27659" y="105038"/>
                    <a:pt x="27659" y="108691"/>
                  </a:cubicBezTo>
                  <a:cubicBezTo>
                    <a:pt x="27659" y="110517"/>
                    <a:pt x="27953" y="111945"/>
                    <a:pt x="28542" y="112976"/>
                  </a:cubicBezTo>
                  <a:cubicBezTo>
                    <a:pt x="29132" y="114007"/>
                    <a:pt x="30015" y="114758"/>
                    <a:pt x="31193" y="115230"/>
                  </a:cubicBezTo>
                  <a:cubicBezTo>
                    <a:pt x="32372" y="115701"/>
                    <a:pt x="34404" y="116054"/>
                    <a:pt x="37291" y="116290"/>
                  </a:cubicBezTo>
                  <a:lnTo>
                    <a:pt x="36319" y="120620"/>
                  </a:lnTo>
                  <a:lnTo>
                    <a:pt x="0" y="120620"/>
                  </a:lnTo>
                  <a:lnTo>
                    <a:pt x="972" y="116290"/>
                  </a:lnTo>
                  <a:cubicBezTo>
                    <a:pt x="3211" y="115937"/>
                    <a:pt x="4890" y="115362"/>
                    <a:pt x="6009" y="114567"/>
                  </a:cubicBezTo>
                  <a:cubicBezTo>
                    <a:pt x="7128" y="113772"/>
                    <a:pt x="8071" y="112667"/>
                    <a:pt x="8837" y="111253"/>
                  </a:cubicBezTo>
                  <a:cubicBezTo>
                    <a:pt x="9603" y="109839"/>
                    <a:pt x="10309" y="108116"/>
                    <a:pt x="10958" y="106084"/>
                  </a:cubicBezTo>
                  <a:cubicBezTo>
                    <a:pt x="11606" y="104051"/>
                    <a:pt x="12578" y="100119"/>
                    <a:pt x="13874" y="94287"/>
                  </a:cubicBezTo>
                  <a:lnTo>
                    <a:pt x="28896" y="26244"/>
                  </a:lnTo>
                  <a:cubicBezTo>
                    <a:pt x="30192" y="20353"/>
                    <a:pt x="30840" y="15699"/>
                    <a:pt x="30840" y="12282"/>
                  </a:cubicBezTo>
                  <a:cubicBezTo>
                    <a:pt x="30840" y="9396"/>
                    <a:pt x="30163" y="7393"/>
                    <a:pt x="28808" y="6274"/>
                  </a:cubicBezTo>
                  <a:cubicBezTo>
                    <a:pt x="27453" y="5154"/>
                    <a:pt x="25243" y="4506"/>
                    <a:pt x="22180" y="43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400" dirty="0"/>
            </a:p>
          </p:txBody>
        </p:sp>
        <p:sp>
          <p:nvSpPr>
            <p:cNvPr id="1204" name="TextBox 1203">
              <a:extLst>
                <a:ext uri="{FF2B5EF4-FFF2-40B4-BE49-F238E27FC236}">
                  <a16:creationId xmlns:a16="http://schemas.microsoft.com/office/drawing/2014/main" id="{6C0AF2A7-D433-58E2-CA7C-397413B2AF1C}"/>
                </a:ext>
              </a:extLst>
            </p:cNvPr>
            <p:cNvSpPr txBox="1"/>
            <p:nvPr/>
          </p:nvSpPr>
          <p:spPr>
            <a:xfrm>
              <a:off x="9588797" y="4633097"/>
              <a:ext cx="125801" cy="184523"/>
            </a:xfrm>
            <a:custGeom>
              <a:avLst/>
              <a:gdLst/>
              <a:ahLst/>
              <a:cxnLst/>
              <a:rect l="l" t="t" r="r" b="b"/>
              <a:pathLst>
                <a:path w="148266" h="209299">
                  <a:moveTo>
                    <a:pt x="118370" y="117491"/>
                  </a:moveTo>
                  <a:lnTo>
                    <a:pt x="122862" y="117491"/>
                  </a:lnTo>
                  <a:lnTo>
                    <a:pt x="109319" y="181301"/>
                  </a:lnTo>
                  <a:cubicBezTo>
                    <a:pt x="108234" y="186249"/>
                    <a:pt x="106834" y="190492"/>
                    <a:pt x="105119" y="194030"/>
                  </a:cubicBezTo>
                  <a:cubicBezTo>
                    <a:pt x="103405" y="197568"/>
                    <a:pt x="101310" y="200465"/>
                    <a:pt x="98836" y="202723"/>
                  </a:cubicBezTo>
                  <a:cubicBezTo>
                    <a:pt x="96362" y="204980"/>
                    <a:pt x="93475" y="206640"/>
                    <a:pt x="90176" y="207704"/>
                  </a:cubicBezTo>
                  <a:cubicBezTo>
                    <a:pt x="86877" y="208767"/>
                    <a:pt x="83100" y="209299"/>
                    <a:pt x="78846" y="209299"/>
                  </a:cubicBezTo>
                  <a:cubicBezTo>
                    <a:pt x="77718" y="209299"/>
                    <a:pt x="76633" y="209245"/>
                    <a:pt x="75591" y="209136"/>
                  </a:cubicBezTo>
                  <a:cubicBezTo>
                    <a:pt x="74549" y="209028"/>
                    <a:pt x="73616" y="208865"/>
                    <a:pt x="72791" y="208648"/>
                  </a:cubicBezTo>
                  <a:lnTo>
                    <a:pt x="74419" y="201811"/>
                  </a:lnTo>
                  <a:cubicBezTo>
                    <a:pt x="74940" y="202028"/>
                    <a:pt x="75634" y="202169"/>
                    <a:pt x="76502" y="202234"/>
                  </a:cubicBezTo>
                  <a:cubicBezTo>
                    <a:pt x="77371" y="202299"/>
                    <a:pt x="78369" y="202332"/>
                    <a:pt x="79498" y="202332"/>
                  </a:cubicBezTo>
                  <a:cubicBezTo>
                    <a:pt x="81625" y="202332"/>
                    <a:pt x="83524" y="202050"/>
                    <a:pt x="85195" y="201485"/>
                  </a:cubicBezTo>
                  <a:cubicBezTo>
                    <a:pt x="86866" y="200921"/>
                    <a:pt x="88364" y="199901"/>
                    <a:pt x="89688" y="198425"/>
                  </a:cubicBezTo>
                  <a:cubicBezTo>
                    <a:pt x="91012" y="196949"/>
                    <a:pt x="92205" y="194920"/>
                    <a:pt x="93269" y="192337"/>
                  </a:cubicBezTo>
                  <a:cubicBezTo>
                    <a:pt x="94332" y="189754"/>
                    <a:pt x="95320" y="186445"/>
                    <a:pt x="96231" y="182408"/>
                  </a:cubicBezTo>
                  <a:cubicBezTo>
                    <a:pt x="97751" y="175375"/>
                    <a:pt x="99205" y="168777"/>
                    <a:pt x="100594" y="162613"/>
                  </a:cubicBezTo>
                  <a:cubicBezTo>
                    <a:pt x="101983" y="156449"/>
                    <a:pt x="103123" y="151284"/>
                    <a:pt x="104012" y="147117"/>
                  </a:cubicBezTo>
                  <a:cubicBezTo>
                    <a:pt x="104902" y="142949"/>
                    <a:pt x="105608" y="139629"/>
                    <a:pt x="106129" y="137155"/>
                  </a:cubicBezTo>
                  <a:cubicBezTo>
                    <a:pt x="106649" y="134680"/>
                    <a:pt x="107029" y="132770"/>
                    <a:pt x="107268" y="131425"/>
                  </a:cubicBezTo>
                  <a:cubicBezTo>
                    <a:pt x="107507" y="130079"/>
                    <a:pt x="107648" y="129124"/>
                    <a:pt x="107691" y="128560"/>
                  </a:cubicBezTo>
                  <a:cubicBezTo>
                    <a:pt x="107735" y="127995"/>
                    <a:pt x="107756" y="127540"/>
                    <a:pt x="107756" y="127192"/>
                  </a:cubicBezTo>
                  <a:cubicBezTo>
                    <a:pt x="107756" y="125673"/>
                    <a:pt x="107181" y="124555"/>
                    <a:pt x="106031" y="123839"/>
                  </a:cubicBezTo>
                  <a:cubicBezTo>
                    <a:pt x="104881" y="123123"/>
                    <a:pt x="102851" y="122721"/>
                    <a:pt x="99943" y="122634"/>
                  </a:cubicBezTo>
                  <a:lnTo>
                    <a:pt x="100920" y="118207"/>
                  </a:lnTo>
                  <a:close/>
                  <a:moveTo>
                    <a:pt x="115961" y="91250"/>
                  </a:moveTo>
                  <a:lnTo>
                    <a:pt x="129048" y="91250"/>
                  </a:lnTo>
                  <a:lnTo>
                    <a:pt x="125858" y="105249"/>
                  </a:lnTo>
                  <a:lnTo>
                    <a:pt x="112770" y="105249"/>
                  </a:lnTo>
                  <a:close/>
                  <a:moveTo>
                    <a:pt x="23152" y="15074"/>
                  </a:moveTo>
                  <a:lnTo>
                    <a:pt x="102859" y="15074"/>
                  </a:lnTo>
                  <a:lnTo>
                    <a:pt x="96762" y="42202"/>
                  </a:lnTo>
                  <a:lnTo>
                    <a:pt x="88278" y="42202"/>
                  </a:lnTo>
                  <a:cubicBezTo>
                    <a:pt x="88043" y="37666"/>
                    <a:pt x="87675" y="34087"/>
                    <a:pt x="87174" y="31466"/>
                  </a:cubicBezTo>
                  <a:cubicBezTo>
                    <a:pt x="86673" y="28844"/>
                    <a:pt x="85966" y="26959"/>
                    <a:pt x="85053" y="25810"/>
                  </a:cubicBezTo>
                  <a:cubicBezTo>
                    <a:pt x="84140" y="24661"/>
                    <a:pt x="83035" y="23881"/>
                    <a:pt x="81739" y="23468"/>
                  </a:cubicBezTo>
                  <a:cubicBezTo>
                    <a:pt x="80443" y="23056"/>
                    <a:pt x="78499" y="22850"/>
                    <a:pt x="75907" y="22850"/>
                  </a:cubicBezTo>
                  <a:lnTo>
                    <a:pt x="48690" y="22850"/>
                  </a:lnTo>
                  <a:lnTo>
                    <a:pt x="38175" y="70921"/>
                  </a:lnTo>
                  <a:lnTo>
                    <a:pt x="54699" y="70921"/>
                  </a:lnTo>
                  <a:cubicBezTo>
                    <a:pt x="57291" y="70921"/>
                    <a:pt x="59441" y="70568"/>
                    <a:pt x="61150" y="69861"/>
                  </a:cubicBezTo>
                  <a:cubicBezTo>
                    <a:pt x="62858" y="69154"/>
                    <a:pt x="64449" y="67873"/>
                    <a:pt x="65922" y="66017"/>
                  </a:cubicBezTo>
                  <a:cubicBezTo>
                    <a:pt x="67394" y="64161"/>
                    <a:pt x="69221" y="60995"/>
                    <a:pt x="71400" y="56518"/>
                  </a:cubicBezTo>
                  <a:lnTo>
                    <a:pt x="79442" y="56518"/>
                  </a:lnTo>
                  <a:lnTo>
                    <a:pt x="70870" y="93808"/>
                  </a:lnTo>
                  <a:lnTo>
                    <a:pt x="63094" y="93808"/>
                  </a:lnTo>
                  <a:cubicBezTo>
                    <a:pt x="63094" y="87858"/>
                    <a:pt x="62903" y="84132"/>
                    <a:pt x="62520" y="82630"/>
                  </a:cubicBezTo>
                  <a:cubicBezTo>
                    <a:pt x="62137" y="81128"/>
                    <a:pt x="61400" y="80097"/>
                    <a:pt x="60310" y="79537"/>
                  </a:cubicBezTo>
                  <a:cubicBezTo>
                    <a:pt x="59221" y="78977"/>
                    <a:pt x="57056" y="78698"/>
                    <a:pt x="53815" y="78698"/>
                  </a:cubicBezTo>
                  <a:lnTo>
                    <a:pt x="36496" y="78698"/>
                  </a:lnTo>
                  <a:lnTo>
                    <a:pt x="29515" y="109979"/>
                  </a:lnTo>
                  <a:cubicBezTo>
                    <a:pt x="28277" y="115517"/>
                    <a:pt x="27659" y="120112"/>
                    <a:pt x="27659" y="123765"/>
                  </a:cubicBezTo>
                  <a:cubicBezTo>
                    <a:pt x="27659" y="125591"/>
                    <a:pt x="27953" y="127019"/>
                    <a:pt x="28543" y="128050"/>
                  </a:cubicBezTo>
                  <a:cubicBezTo>
                    <a:pt x="29132" y="129081"/>
                    <a:pt x="30015" y="129832"/>
                    <a:pt x="31194" y="130304"/>
                  </a:cubicBezTo>
                  <a:cubicBezTo>
                    <a:pt x="32372" y="130775"/>
                    <a:pt x="34404" y="131129"/>
                    <a:pt x="37291" y="131364"/>
                  </a:cubicBezTo>
                  <a:lnTo>
                    <a:pt x="36319" y="135694"/>
                  </a:lnTo>
                  <a:lnTo>
                    <a:pt x="0" y="135694"/>
                  </a:lnTo>
                  <a:lnTo>
                    <a:pt x="972" y="131364"/>
                  </a:lnTo>
                  <a:cubicBezTo>
                    <a:pt x="3211" y="131011"/>
                    <a:pt x="4890" y="130436"/>
                    <a:pt x="6009" y="129641"/>
                  </a:cubicBezTo>
                  <a:cubicBezTo>
                    <a:pt x="7128" y="128846"/>
                    <a:pt x="8071" y="127741"/>
                    <a:pt x="8837" y="126327"/>
                  </a:cubicBezTo>
                  <a:cubicBezTo>
                    <a:pt x="9603" y="124913"/>
                    <a:pt x="10310" y="123190"/>
                    <a:pt x="10958" y="121158"/>
                  </a:cubicBezTo>
                  <a:cubicBezTo>
                    <a:pt x="11606" y="119125"/>
                    <a:pt x="12578" y="115193"/>
                    <a:pt x="13874" y="109361"/>
                  </a:cubicBezTo>
                  <a:lnTo>
                    <a:pt x="28896" y="41318"/>
                  </a:lnTo>
                  <a:cubicBezTo>
                    <a:pt x="30192" y="35427"/>
                    <a:pt x="30840" y="30773"/>
                    <a:pt x="30840" y="27357"/>
                  </a:cubicBezTo>
                  <a:cubicBezTo>
                    <a:pt x="30840" y="24470"/>
                    <a:pt x="30163" y="22467"/>
                    <a:pt x="28808" y="21348"/>
                  </a:cubicBezTo>
                  <a:cubicBezTo>
                    <a:pt x="27453" y="20228"/>
                    <a:pt x="25244" y="19580"/>
                    <a:pt x="22180" y="19404"/>
                  </a:cubicBezTo>
                  <a:close/>
                  <a:moveTo>
                    <a:pt x="131467" y="0"/>
                  </a:moveTo>
                  <a:lnTo>
                    <a:pt x="148266" y="0"/>
                  </a:lnTo>
                  <a:lnTo>
                    <a:pt x="148266" y="5079"/>
                  </a:lnTo>
                  <a:lnTo>
                    <a:pt x="126583" y="57234"/>
                  </a:lnTo>
                  <a:lnTo>
                    <a:pt x="118965" y="549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05" name="Straight Connector 1204">
              <a:extLst>
                <a:ext uri="{FF2B5EF4-FFF2-40B4-BE49-F238E27FC236}">
                  <a16:creationId xmlns:a16="http://schemas.microsoft.com/office/drawing/2014/main" id="{17306779-2343-8C54-5C9A-8A29A5AD9A2A}"/>
                </a:ext>
              </a:extLst>
            </p:cNvPr>
            <p:cNvCxnSpPr>
              <a:cxnSpLocks/>
            </p:cNvCxnSpPr>
            <p:nvPr/>
          </p:nvCxnSpPr>
          <p:spPr>
            <a:xfrm>
              <a:off x="9431191" y="5715669"/>
              <a:ext cx="3879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Straight Connector 1205">
              <a:extLst>
                <a:ext uri="{FF2B5EF4-FFF2-40B4-BE49-F238E27FC236}">
                  <a16:creationId xmlns:a16="http://schemas.microsoft.com/office/drawing/2014/main" id="{559B1D14-9AB5-D650-104B-A8F358C6B1DA}"/>
                </a:ext>
              </a:extLst>
            </p:cNvPr>
            <p:cNvCxnSpPr>
              <a:cxnSpLocks/>
            </p:cNvCxnSpPr>
            <p:nvPr/>
          </p:nvCxnSpPr>
          <p:spPr>
            <a:xfrm>
              <a:off x="9431191" y="5786503"/>
              <a:ext cx="3879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Straight Connector 1206">
              <a:extLst>
                <a:ext uri="{FF2B5EF4-FFF2-40B4-BE49-F238E27FC236}">
                  <a16:creationId xmlns:a16="http://schemas.microsoft.com/office/drawing/2014/main" id="{659E04EF-C0E3-6780-4F48-26B13CDEE51D}"/>
                </a:ext>
              </a:extLst>
            </p:cNvPr>
            <p:cNvCxnSpPr>
              <a:cxnSpLocks/>
            </p:cNvCxnSpPr>
            <p:nvPr/>
          </p:nvCxnSpPr>
          <p:spPr>
            <a:xfrm>
              <a:off x="9431191" y="5856938"/>
              <a:ext cx="3879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8" name="Straight Connector 1207">
              <a:extLst>
                <a:ext uri="{FF2B5EF4-FFF2-40B4-BE49-F238E27FC236}">
                  <a16:creationId xmlns:a16="http://schemas.microsoft.com/office/drawing/2014/main" id="{7E8B0A33-79D2-EA7E-FB5B-1E676EA41861}"/>
                </a:ext>
              </a:extLst>
            </p:cNvPr>
            <p:cNvCxnSpPr>
              <a:cxnSpLocks/>
            </p:cNvCxnSpPr>
            <p:nvPr/>
          </p:nvCxnSpPr>
          <p:spPr>
            <a:xfrm>
              <a:off x="9431191" y="5924680"/>
              <a:ext cx="3879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Straight Connector 1208">
              <a:extLst>
                <a:ext uri="{FF2B5EF4-FFF2-40B4-BE49-F238E27FC236}">
                  <a16:creationId xmlns:a16="http://schemas.microsoft.com/office/drawing/2014/main" id="{5B5C3E3C-72BF-3BB9-2796-986D44FF39D8}"/>
                </a:ext>
              </a:extLst>
            </p:cNvPr>
            <p:cNvCxnSpPr>
              <a:cxnSpLocks/>
            </p:cNvCxnSpPr>
            <p:nvPr/>
          </p:nvCxnSpPr>
          <p:spPr>
            <a:xfrm>
              <a:off x="9433907" y="5992488"/>
              <a:ext cx="3879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Straight Connector 1209">
              <a:extLst>
                <a:ext uri="{FF2B5EF4-FFF2-40B4-BE49-F238E27FC236}">
                  <a16:creationId xmlns:a16="http://schemas.microsoft.com/office/drawing/2014/main" id="{A510F8EF-41DA-DE2D-E675-5AAD74F7DDDE}"/>
                </a:ext>
              </a:extLst>
            </p:cNvPr>
            <p:cNvCxnSpPr>
              <a:cxnSpLocks/>
            </p:cNvCxnSpPr>
            <p:nvPr/>
          </p:nvCxnSpPr>
          <p:spPr>
            <a:xfrm>
              <a:off x="9431190" y="6060148"/>
              <a:ext cx="3879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Straight Connector 1210">
              <a:extLst>
                <a:ext uri="{FF2B5EF4-FFF2-40B4-BE49-F238E27FC236}">
                  <a16:creationId xmlns:a16="http://schemas.microsoft.com/office/drawing/2014/main" id="{E303D3A8-AF46-01C8-FBA8-9E863F39B1EB}"/>
                </a:ext>
              </a:extLst>
            </p:cNvPr>
            <p:cNvCxnSpPr>
              <a:cxnSpLocks/>
            </p:cNvCxnSpPr>
            <p:nvPr/>
          </p:nvCxnSpPr>
          <p:spPr>
            <a:xfrm>
              <a:off x="9431190" y="6132492"/>
              <a:ext cx="3879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Straight Connector 1211">
              <a:extLst>
                <a:ext uri="{FF2B5EF4-FFF2-40B4-BE49-F238E27FC236}">
                  <a16:creationId xmlns:a16="http://schemas.microsoft.com/office/drawing/2014/main" id="{FF82139C-7FD9-60E0-DA37-02A783561A75}"/>
                </a:ext>
              </a:extLst>
            </p:cNvPr>
            <p:cNvCxnSpPr>
              <a:cxnSpLocks/>
            </p:cNvCxnSpPr>
            <p:nvPr/>
          </p:nvCxnSpPr>
          <p:spPr>
            <a:xfrm>
              <a:off x="9495116" y="5650518"/>
              <a:ext cx="0" cy="54846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Straight Connector 1212">
              <a:extLst>
                <a:ext uri="{FF2B5EF4-FFF2-40B4-BE49-F238E27FC236}">
                  <a16:creationId xmlns:a16="http://schemas.microsoft.com/office/drawing/2014/main" id="{A53B86CD-7784-D2F3-286B-EC5D704061B2}"/>
                </a:ext>
              </a:extLst>
            </p:cNvPr>
            <p:cNvCxnSpPr>
              <a:cxnSpLocks/>
            </p:cNvCxnSpPr>
            <p:nvPr/>
          </p:nvCxnSpPr>
          <p:spPr>
            <a:xfrm>
              <a:off x="9559353" y="5650518"/>
              <a:ext cx="0" cy="54846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Straight Connector 1213">
              <a:extLst>
                <a:ext uri="{FF2B5EF4-FFF2-40B4-BE49-F238E27FC236}">
                  <a16:creationId xmlns:a16="http://schemas.microsoft.com/office/drawing/2014/main" id="{0CB84122-47C8-CB97-2281-EF1CB3A12BA6}"/>
                </a:ext>
              </a:extLst>
            </p:cNvPr>
            <p:cNvCxnSpPr>
              <a:cxnSpLocks/>
            </p:cNvCxnSpPr>
            <p:nvPr/>
          </p:nvCxnSpPr>
          <p:spPr>
            <a:xfrm>
              <a:off x="9623792" y="5650518"/>
              <a:ext cx="0" cy="54846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5" name="Straight Connector 1214">
              <a:extLst>
                <a:ext uri="{FF2B5EF4-FFF2-40B4-BE49-F238E27FC236}">
                  <a16:creationId xmlns:a16="http://schemas.microsoft.com/office/drawing/2014/main" id="{949CA007-26B6-AD7F-E048-7E7866FDFCBD}"/>
                </a:ext>
              </a:extLst>
            </p:cNvPr>
            <p:cNvCxnSpPr>
              <a:cxnSpLocks/>
            </p:cNvCxnSpPr>
            <p:nvPr/>
          </p:nvCxnSpPr>
          <p:spPr>
            <a:xfrm>
              <a:off x="9689408" y="5650450"/>
              <a:ext cx="0" cy="54846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6" name="Straight Connector 1215">
              <a:extLst>
                <a:ext uri="{FF2B5EF4-FFF2-40B4-BE49-F238E27FC236}">
                  <a16:creationId xmlns:a16="http://schemas.microsoft.com/office/drawing/2014/main" id="{5B9EA5E3-D340-1FD8-00BF-2A0FB931BF56}"/>
                </a:ext>
              </a:extLst>
            </p:cNvPr>
            <p:cNvCxnSpPr>
              <a:cxnSpLocks/>
            </p:cNvCxnSpPr>
            <p:nvPr/>
          </p:nvCxnSpPr>
          <p:spPr>
            <a:xfrm>
              <a:off x="9755854" y="5650518"/>
              <a:ext cx="0" cy="54846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7" name="Group 1216">
              <a:extLst>
                <a:ext uri="{FF2B5EF4-FFF2-40B4-BE49-F238E27FC236}">
                  <a16:creationId xmlns:a16="http://schemas.microsoft.com/office/drawing/2014/main" id="{990572CE-BF16-B8C1-F93F-C31772C171E0}"/>
                </a:ext>
              </a:extLst>
            </p:cNvPr>
            <p:cNvGrpSpPr/>
            <p:nvPr/>
          </p:nvGrpSpPr>
          <p:grpSpPr>
            <a:xfrm rot="5400000">
              <a:off x="8488361" y="6142478"/>
              <a:ext cx="363519" cy="252648"/>
              <a:chOff x="6821586" y="406436"/>
              <a:chExt cx="374453" cy="254745"/>
            </a:xfrm>
            <a:gradFill flip="none" rotWithShape="1">
              <a:gsLst>
                <a:gs pos="52000">
                  <a:srgbClr val="B17ED8"/>
                </a:gs>
                <a:gs pos="54000">
                  <a:srgbClr val="B17ED8"/>
                </a:gs>
                <a:gs pos="49000">
                  <a:schemeClr val="bg1"/>
                </a:gs>
                <a:gs pos="50000">
                  <a:srgbClr val="B17ED8"/>
                </a:gs>
              </a:gsLst>
              <a:lin ang="8100000" scaled="1"/>
              <a:tileRect/>
            </a:gradFill>
          </p:grpSpPr>
          <p:sp>
            <p:nvSpPr>
              <p:cNvPr id="1235" name="Rectangle 1234">
                <a:extLst>
                  <a:ext uri="{FF2B5EF4-FFF2-40B4-BE49-F238E27FC236}">
                    <a16:creationId xmlns:a16="http://schemas.microsoft.com/office/drawing/2014/main" id="{8175F714-46ED-B06F-A432-961650546750}"/>
                  </a:ext>
                </a:extLst>
              </p:cNvPr>
              <p:cNvSpPr/>
              <p:nvPr/>
            </p:nvSpPr>
            <p:spPr>
              <a:xfrm>
                <a:off x="6821586" y="406436"/>
                <a:ext cx="374453" cy="25474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36" name="Group 1235">
                <a:extLst>
                  <a:ext uri="{FF2B5EF4-FFF2-40B4-BE49-F238E27FC236}">
                    <a16:creationId xmlns:a16="http://schemas.microsoft.com/office/drawing/2014/main" id="{48B25172-FB90-F23D-40A3-24BF2531D21F}"/>
                  </a:ext>
                </a:extLst>
              </p:cNvPr>
              <p:cNvGrpSpPr/>
              <p:nvPr/>
            </p:nvGrpSpPr>
            <p:grpSpPr>
              <a:xfrm rot="16200000">
                <a:off x="6882359" y="354884"/>
                <a:ext cx="252907" cy="356012"/>
                <a:chOff x="3698571" y="1223413"/>
                <a:chExt cx="453151" cy="616797"/>
              </a:xfrm>
              <a:grpFill/>
            </p:grpSpPr>
            <p:cxnSp>
              <p:nvCxnSpPr>
                <p:cNvPr id="1237" name="Straight Connector 1236">
                  <a:extLst>
                    <a:ext uri="{FF2B5EF4-FFF2-40B4-BE49-F238E27FC236}">
                      <a16:creationId xmlns:a16="http://schemas.microsoft.com/office/drawing/2014/main" id="{F0B071F5-580A-0BC2-7772-4FAD54DF6D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296751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>
                  <a:extLst>
                    <a:ext uri="{FF2B5EF4-FFF2-40B4-BE49-F238E27FC236}">
                      <a16:creationId xmlns:a16="http://schemas.microsoft.com/office/drawing/2014/main" id="{D10DCAAA-D374-D880-E9EA-ABA0D7288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376400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9" name="Straight Connector 1238">
                  <a:extLst>
                    <a:ext uri="{FF2B5EF4-FFF2-40B4-BE49-F238E27FC236}">
                      <a16:creationId xmlns:a16="http://schemas.microsoft.com/office/drawing/2014/main" id="{21CDF6A7-1E51-72C0-9FC8-AEAB91C4C7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455600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>
                  <a:extLst>
                    <a:ext uri="{FF2B5EF4-FFF2-40B4-BE49-F238E27FC236}">
                      <a16:creationId xmlns:a16="http://schemas.microsoft.com/office/drawing/2014/main" id="{ECB4BAA1-2D2D-3F1E-A06B-AF9352770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531773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1" name="Straight Connector 1240">
                  <a:extLst>
                    <a:ext uri="{FF2B5EF4-FFF2-40B4-BE49-F238E27FC236}">
                      <a16:creationId xmlns:a16="http://schemas.microsoft.com/office/drawing/2014/main" id="{13AAFB7A-E4BC-EB6D-99B1-7ACF76E697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1722" y="1608019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>
                  <a:extLst>
                    <a:ext uri="{FF2B5EF4-FFF2-40B4-BE49-F238E27FC236}">
                      <a16:creationId xmlns:a16="http://schemas.microsoft.com/office/drawing/2014/main" id="{DF1F45FF-7B69-1C15-BCB8-4A6D6309A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684099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3" name="Straight Connector 1242">
                  <a:extLst>
                    <a:ext uri="{FF2B5EF4-FFF2-40B4-BE49-F238E27FC236}">
                      <a16:creationId xmlns:a16="http://schemas.microsoft.com/office/drawing/2014/main" id="{2B236B41-D398-4967-F628-C600873D1D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571" y="1765446"/>
                  <a:ext cx="450000" cy="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>
                  <a:extLst>
                    <a:ext uri="{FF2B5EF4-FFF2-40B4-BE49-F238E27FC236}">
                      <a16:creationId xmlns:a16="http://schemas.microsoft.com/office/drawing/2014/main" id="{9E0EFB85-7C8E-B8C9-5B7D-2387D233F201}"/>
                    </a:ext>
                  </a:extLst>
                </p:cNvPr>
                <p:cNvCxnSpPr/>
                <p:nvPr/>
              </p:nvCxnSpPr>
              <p:spPr>
                <a:xfrm>
                  <a:off x="3772715" y="1223490"/>
                  <a:ext cx="0" cy="61672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5" name="Straight Connector 1244">
                  <a:extLst>
                    <a:ext uri="{FF2B5EF4-FFF2-40B4-BE49-F238E27FC236}">
                      <a16:creationId xmlns:a16="http://schemas.microsoft.com/office/drawing/2014/main" id="{508A7564-FE9C-99A8-6131-121E8170FF0D}"/>
                    </a:ext>
                  </a:extLst>
                </p:cNvPr>
                <p:cNvCxnSpPr/>
                <p:nvPr/>
              </p:nvCxnSpPr>
              <p:spPr>
                <a:xfrm>
                  <a:off x="3847221" y="1223490"/>
                  <a:ext cx="0" cy="61672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>
                  <a:extLst>
                    <a:ext uri="{FF2B5EF4-FFF2-40B4-BE49-F238E27FC236}">
                      <a16:creationId xmlns:a16="http://schemas.microsoft.com/office/drawing/2014/main" id="{EF1946F5-2286-B597-7D63-F335EC7E84D3}"/>
                    </a:ext>
                  </a:extLst>
                </p:cNvPr>
                <p:cNvCxnSpPr/>
                <p:nvPr/>
              </p:nvCxnSpPr>
              <p:spPr>
                <a:xfrm>
                  <a:off x="3921961" y="1223490"/>
                  <a:ext cx="0" cy="61672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7" name="Straight Connector 1246">
                  <a:extLst>
                    <a:ext uri="{FF2B5EF4-FFF2-40B4-BE49-F238E27FC236}">
                      <a16:creationId xmlns:a16="http://schemas.microsoft.com/office/drawing/2014/main" id="{B43CA3A0-3B88-1E31-F09A-B49D916D31EB}"/>
                    </a:ext>
                  </a:extLst>
                </p:cNvPr>
                <p:cNvCxnSpPr/>
                <p:nvPr/>
              </p:nvCxnSpPr>
              <p:spPr>
                <a:xfrm>
                  <a:off x="3998066" y="1223413"/>
                  <a:ext cx="0" cy="61672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8" name="Straight Connector 1247">
                  <a:extLst>
                    <a:ext uri="{FF2B5EF4-FFF2-40B4-BE49-F238E27FC236}">
                      <a16:creationId xmlns:a16="http://schemas.microsoft.com/office/drawing/2014/main" id="{CE579CA1-7632-B153-1D4C-6B6EBB38F389}"/>
                    </a:ext>
                  </a:extLst>
                </p:cNvPr>
                <p:cNvCxnSpPr/>
                <p:nvPr/>
              </p:nvCxnSpPr>
              <p:spPr>
                <a:xfrm>
                  <a:off x="4075134" y="1223490"/>
                  <a:ext cx="0" cy="61672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18" name="TextBox 1217">
              <a:extLst>
                <a:ext uri="{FF2B5EF4-FFF2-40B4-BE49-F238E27FC236}">
                  <a16:creationId xmlns:a16="http://schemas.microsoft.com/office/drawing/2014/main" id="{640E3E7E-83AD-266B-F02D-E50353C87D3A}"/>
                </a:ext>
              </a:extLst>
            </p:cNvPr>
            <p:cNvSpPr txBox="1"/>
            <p:nvPr/>
          </p:nvSpPr>
          <p:spPr>
            <a:xfrm>
              <a:off x="8510779" y="5948027"/>
              <a:ext cx="324448" cy="90601"/>
            </a:xfrm>
            <a:custGeom>
              <a:avLst/>
              <a:gdLst/>
              <a:ahLst/>
              <a:cxnLst/>
              <a:rect l="l" t="t" r="r" b="b"/>
              <a:pathLst>
                <a:path w="378916" h="102766">
                  <a:moveTo>
                    <a:pt x="112142" y="54248"/>
                  </a:moveTo>
                  <a:lnTo>
                    <a:pt x="203820" y="54248"/>
                  </a:lnTo>
                  <a:lnTo>
                    <a:pt x="203820" y="64145"/>
                  </a:lnTo>
                  <a:lnTo>
                    <a:pt x="112142" y="64145"/>
                  </a:lnTo>
                  <a:close/>
                  <a:moveTo>
                    <a:pt x="277043" y="1191"/>
                  </a:moveTo>
                  <a:lnTo>
                    <a:pt x="303609" y="1191"/>
                  </a:lnTo>
                  <a:lnTo>
                    <a:pt x="312093" y="73373"/>
                  </a:lnTo>
                  <a:lnTo>
                    <a:pt x="355476" y="1191"/>
                  </a:lnTo>
                  <a:lnTo>
                    <a:pt x="378916" y="1191"/>
                  </a:lnTo>
                  <a:lnTo>
                    <a:pt x="378098" y="4837"/>
                  </a:lnTo>
                  <a:cubicBezTo>
                    <a:pt x="376213" y="5234"/>
                    <a:pt x="374861" y="5681"/>
                    <a:pt x="374042" y="6177"/>
                  </a:cubicBezTo>
                  <a:cubicBezTo>
                    <a:pt x="373224" y="6673"/>
                    <a:pt x="372480" y="7417"/>
                    <a:pt x="371810" y="8409"/>
                  </a:cubicBezTo>
                  <a:cubicBezTo>
                    <a:pt x="371140" y="9401"/>
                    <a:pt x="370470" y="10952"/>
                    <a:pt x="369801" y="13060"/>
                  </a:cubicBezTo>
                  <a:cubicBezTo>
                    <a:pt x="369131" y="15168"/>
                    <a:pt x="368275" y="18604"/>
                    <a:pt x="367233" y="23366"/>
                  </a:cubicBezTo>
                  <a:lnTo>
                    <a:pt x="354509" y="81112"/>
                  </a:lnTo>
                  <a:cubicBezTo>
                    <a:pt x="353864" y="84039"/>
                    <a:pt x="353442" y="86358"/>
                    <a:pt x="353243" y="88069"/>
                  </a:cubicBezTo>
                  <a:cubicBezTo>
                    <a:pt x="353045" y="89781"/>
                    <a:pt x="352946" y="91331"/>
                    <a:pt x="352946" y="92720"/>
                  </a:cubicBezTo>
                  <a:cubicBezTo>
                    <a:pt x="352946" y="94953"/>
                    <a:pt x="353504" y="96528"/>
                    <a:pt x="354620" y="97446"/>
                  </a:cubicBezTo>
                  <a:cubicBezTo>
                    <a:pt x="355736" y="98363"/>
                    <a:pt x="357609" y="98922"/>
                    <a:pt x="360238" y="99120"/>
                  </a:cubicBezTo>
                  <a:lnTo>
                    <a:pt x="359420" y="102766"/>
                  </a:lnTo>
                  <a:lnTo>
                    <a:pt x="329654" y="102766"/>
                  </a:lnTo>
                  <a:lnTo>
                    <a:pt x="330473" y="99120"/>
                  </a:lnTo>
                  <a:cubicBezTo>
                    <a:pt x="332358" y="98822"/>
                    <a:pt x="333772" y="98339"/>
                    <a:pt x="334714" y="97669"/>
                  </a:cubicBezTo>
                  <a:cubicBezTo>
                    <a:pt x="335657" y="96999"/>
                    <a:pt x="336451" y="96069"/>
                    <a:pt x="337096" y="94878"/>
                  </a:cubicBezTo>
                  <a:cubicBezTo>
                    <a:pt x="337741" y="93688"/>
                    <a:pt x="338336" y="92237"/>
                    <a:pt x="338882" y="90525"/>
                  </a:cubicBezTo>
                  <a:cubicBezTo>
                    <a:pt x="339427" y="88814"/>
                    <a:pt x="340246" y="85502"/>
                    <a:pt x="341337" y="80591"/>
                  </a:cubicBezTo>
                  <a:lnTo>
                    <a:pt x="351234" y="35719"/>
                  </a:lnTo>
                  <a:cubicBezTo>
                    <a:pt x="352623" y="29518"/>
                    <a:pt x="354211" y="23342"/>
                    <a:pt x="355997" y="17190"/>
                  </a:cubicBezTo>
                  <a:lnTo>
                    <a:pt x="354955" y="17190"/>
                  </a:lnTo>
                  <a:cubicBezTo>
                    <a:pt x="353417" y="20117"/>
                    <a:pt x="349944" y="26070"/>
                    <a:pt x="344537" y="35049"/>
                  </a:cubicBezTo>
                  <a:lnTo>
                    <a:pt x="310679" y="90934"/>
                  </a:lnTo>
                  <a:lnTo>
                    <a:pt x="302568" y="90934"/>
                  </a:lnTo>
                  <a:lnTo>
                    <a:pt x="296391" y="43086"/>
                  </a:lnTo>
                  <a:cubicBezTo>
                    <a:pt x="295498" y="36339"/>
                    <a:pt x="294506" y="27261"/>
                    <a:pt x="293415" y="15851"/>
                  </a:cubicBezTo>
                  <a:lnTo>
                    <a:pt x="291926" y="15851"/>
                  </a:lnTo>
                  <a:cubicBezTo>
                    <a:pt x="290240" y="26963"/>
                    <a:pt x="288354" y="37257"/>
                    <a:pt x="286271" y="46732"/>
                  </a:cubicBezTo>
                  <a:lnTo>
                    <a:pt x="278681" y="81112"/>
                  </a:lnTo>
                  <a:cubicBezTo>
                    <a:pt x="277639" y="85825"/>
                    <a:pt x="277118" y="89694"/>
                    <a:pt x="277118" y="92720"/>
                  </a:cubicBezTo>
                  <a:cubicBezTo>
                    <a:pt x="277118" y="94953"/>
                    <a:pt x="277676" y="96528"/>
                    <a:pt x="278792" y="97446"/>
                  </a:cubicBezTo>
                  <a:cubicBezTo>
                    <a:pt x="279908" y="98363"/>
                    <a:pt x="281781" y="98922"/>
                    <a:pt x="284410" y="99120"/>
                  </a:cubicBezTo>
                  <a:lnTo>
                    <a:pt x="283592" y="102766"/>
                  </a:lnTo>
                  <a:lnTo>
                    <a:pt x="257547" y="102766"/>
                  </a:lnTo>
                  <a:lnTo>
                    <a:pt x="258366" y="99120"/>
                  </a:lnTo>
                  <a:cubicBezTo>
                    <a:pt x="260251" y="98822"/>
                    <a:pt x="261665" y="98339"/>
                    <a:pt x="262607" y="97669"/>
                  </a:cubicBezTo>
                  <a:cubicBezTo>
                    <a:pt x="263550" y="96999"/>
                    <a:pt x="264343" y="96069"/>
                    <a:pt x="264988" y="94878"/>
                  </a:cubicBezTo>
                  <a:cubicBezTo>
                    <a:pt x="265633" y="93688"/>
                    <a:pt x="266229" y="92237"/>
                    <a:pt x="266774" y="90525"/>
                  </a:cubicBezTo>
                  <a:cubicBezTo>
                    <a:pt x="267320" y="88814"/>
                    <a:pt x="268139" y="85502"/>
                    <a:pt x="269230" y="80591"/>
                  </a:cubicBezTo>
                  <a:lnTo>
                    <a:pt x="281880" y="23292"/>
                  </a:lnTo>
                  <a:cubicBezTo>
                    <a:pt x="282377" y="21159"/>
                    <a:pt x="282773" y="19125"/>
                    <a:pt x="283071" y="17190"/>
                  </a:cubicBezTo>
                  <a:cubicBezTo>
                    <a:pt x="283369" y="15255"/>
                    <a:pt x="283518" y="13296"/>
                    <a:pt x="283518" y="11311"/>
                  </a:cubicBezTo>
                  <a:cubicBezTo>
                    <a:pt x="283518" y="8980"/>
                    <a:pt x="282935" y="7355"/>
                    <a:pt x="281769" y="6437"/>
                  </a:cubicBezTo>
                  <a:cubicBezTo>
                    <a:pt x="280603" y="5519"/>
                    <a:pt x="278755" y="4986"/>
                    <a:pt x="276225" y="4837"/>
                  </a:cubicBezTo>
                  <a:close/>
                  <a:moveTo>
                    <a:pt x="34826" y="0"/>
                  </a:moveTo>
                  <a:lnTo>
                    <a:pt x="38919" y="0"/>
                  </a:lnTo>
                  <a:cubicBezTo>
                    <a:pt x="38621" y="4763"/>
                    <a:pt x="38472" y="11361"/>
                    <a:pt x="38472" y="19795"/>
                  </a:cubicBezTo>
                  <a:lnTo>
                    <a:pt x="38472" y="83344"/>
                  </a:lnTo>
                  <a:cubicBezTo>
                    <a:pt x="38472" y="86222"/>
                    <a:pt x="38633" y="88392"/>
                    <a:pt x="38956" y="89855"/>
                  </a:cubicBezTo>
                  <a:cubicBezTo>
                    <a:pt x="39278" y="91319"/>
                    <a:pt x="39849" y="92510"/>
                    <a:pt x="40667" y="93427"/>
                  </a:cubicBezTo>
                  <a:cubicBezTo>
                    <a:pt x="41486" y="94345"/>
                    <a:pt x="42664" y="95064"/>
                    <a:pt x="44202" y="95585"/>
                  </a:cubicBezTo>
                  <a:cubicBezTo>
                    <a:pt x="45740" y="96106"/>
                    <a:pt x="47675" y="96503"/>
                    <a:pt x="50006" y="96776"/>
                  </a:cubicBezTo>
                  <a:cubicBezTo>
                    <a:pt x="52338" y="97049"/>
                    <a:pt x="55414" y="97235"/>
                    <a:pt x="59234" y="97334"/>
                  </a:cubicBezTo>
                  <a:lnTo>
                    <a:pt x="59234" y="102766"/>
                  </a:lnTo>
                  <a:lnTo>
                    <a:pt x="4242" y="102766"/>
                  </a:lnTo>
                  <a:lnTo>
                    <a:pt x="4242" y="97334"/>
                  </a:lnTo>
                  <a:cubicBezTo>
                    <a:pt x="9748" y="97086"/>
                    <a:pt x="13680" y="96751"/>
                    <a:pt x="16036" y="96329"/>
                  </a:cubicBezTo>
                  <a:cubicBezTo>
                    <a:pt x="18393" y="95908"/>
                    <a:pt x="20191" y="95275"/>
                    <a:pt x="21431" y="94432"/>
                  </a:cubicBezTo>
                  <a:cubicBezTo>
                    <a:pt x="22671" y="93589"/>
                    <a:pt x="23577" y="92398"/>
                    <a:pt x="24147" y="90860"/>
                  </a:cubicBezTo>
                  <a:cubicBezTo>
                    <a:pt x="24718" y="89322"/>
                    <a:pt x="25003" y="86817"/>
                    <a:pt x="25003" y="83344"/>
                  </a:cubicBezTo>
                  <a:lnTo>
                    <a:pt x="25003" y="22994"/>
                  </a:lnTo>
                  <a:cubicBezTo>
                    <a:pt x="25003" y="21010"/>
                    <a:pt x="24656" y="19559"/>
                    <a:pt x="23961" y="18641"/>
                  </a:cubicBezTo>
                  <a:cubicBezTo>
                    <a:pt x="23267" y="17723"/>
                    <a:pt x="22250" y="17264"/>
                    <a:pt x="20910" y="17264"/>
                  </a:cubicBezTo>
                  <a:cubicBezTo>
                    <a:pt x="19323" y="17264"/>
                    <a:pt x="17066" y="18083"/>
                    <a:pt x="14139" y="19720"/>
                  </a:cubicBezTo>
                  <a:cubicBezTo>
                    <a:pt x="11212" y="21357"/>
                    <a:pt x="7590" y="23614"/>
                    <a:pt x="3274" y="26492"/>
                  </a:cubicBezTo>
                  <a:lnTo>
                    <a:pt x="0" y="207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/>
            </a:p>
          </p:txBody>
        </p:sp>
        <p:cxnSp>
          <p:nvCxnSpPr>
            <p:cNvPr id="1219" name="Straight Arrow Connector 1218">
              <a:extLst>
                <a:ext uri="{FF2B5EF4-FFF2-40B4-BE49-F238E27FC236}">
                  <a16:creationId xmlns:a16="http://schemas.microsoft.com/office/drawing/2014/main" id="{87AE6B0E-CE82-7B45-208E-24287B544260}"/>
                </a:ext>
              </a:extLst>
            </p:cNvPr>
            <p:cNvCxnSpPr>
              <a:cxnSpLocks/>
            </p:cNvCxnSpPr>
            <p:nvPr/>
          </p:nvCxnSpPr>
          <p:spPr>
            <a:xfrm>
              <a:off x="8048843" y="5620221"/>
              <a:ext cx="468000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Straight Arrow Connector 1219">
              <a:extLst>
                <a:ext uri="{FF2B5EF4-FFF2-40B4-BE49-F238E27FC236}">
                  <a16:creationId xmlns:a16="http://schemas.microsoft.com/office/drawing/2014/main" id="{F5D16786-26EC-2811-BBC8-A723B927532C}"/>
                </a:ext>
              </a:extLst>
            </p:cNvPr>
            <p:cNvCxnSpPr>
              <a:cxnSpLocks/>
            </p:cNvCxnSpPr>
            <p:nvPr/>
          </p:nvCxnSpPr>
          <p:spPr>
            <a:xfrm>
              <a:off x="8056724" y="6247688"/>
              <a:ext cx="468000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1" name="TextBox 1220">
              <a:extLst>
                <a:ext uri="{FF2B5EF4-FFF2-40B4-BE49-F238E27FC236}">
                  <a16:creationId xmlns:a16="http://schemas.microsoft.com/office/drawing/2014/main" id="{91644121-D9FB-CFFB-7343-B331003DA96A}"/>
                </a:ext>
              </a:extLst>
            </p:cNvPr>
            <p:cNvSpPr txBox="1"/>
            <p:nvPr/>
          </p:nvSpPr>
          <p:spPr>
            <a:xfrm>
              <a:off x="1341740" y="6349065"/>
              <a:ext cx="2065028" cy="165510"/>
            </a:xfrm>
            <a:custGeom>
              <a:avLst/>
              <a:gdLst/>
              <a:ahLst/>
              <a:cxnLst/>
              <a:rect l="l" t="t" r="r" b="b"/>
              <a:pathLst>
                <a:path w="2065028" h="165510">
                  <a:moveTo>
                    <a:pt x="674089" y="82446"/>
                  </a:moveTo>
                  <a:cubicBezTo>
                    <a:pt x="668316" y="84802"/>
                    <a:pt x="659656" y="86805"/>
                    <a:pt x="648109" y="88455"/>
                  </a:cubicBezTo>
                  <a:cubicBezTo>
                    <a:pt x="641570" y="89397"/>
                    <a:pt x="636946" y="90458"/>
                    <a:pt x="634236" y="91636"/>
                  </a:cubicBezTo>
                  <a:cubicBezTo>
                    <a:pt x="631526" y="92814"/>
                    <a:pt x="629435" y="94537"/>
                    <a:pt x="627962" y="96805"/>
                  </a:cubicBezTo>
                  <a:cubicBezTo>
                    <a:pt x="626489" y="99073"/>
                    <a:pt x="625753" y="101592"/>
                    <a:pt x="625753" y="104361"/>
                  </a:cubicBezTo>
                  <a:cubicBezTo>
                    <a:pt x="625753" y="108602"/>
                    <a:pt x="627358" y="112137"/>
                    <a:pt x="630569" y="114965"/>
                  </a:cubicBezTo>
                  <a:cubicBezTo>
                    <a:pt x="633779" y="117792"/>
                    <a:pt x="638477" y="119206"/>
                    <a:pt x="644663" y="119206"/>
                  </a:cubicBezTo>
                  <a:cubicBezTo>
                    <a:pt x="650790" y="119206"/>
                    <a:pt x="656239" y="117866"/>
                    <a:pt x="661011" y="115186"/>
                  </a:cubicBezTo>
                  <a:cubicBezTo>
                    <a:pt x="665783" y="112505"/>
                    <a:pt x="669288" y="108838"/>
                    <a:pt x="671527" y="104184"/>
                  </a:cubicBezTo>
                  <a:cubicBezTo>
                    <a:pt x="673235" y="100590"/>
                    <a:pt x="674089" y="95288"/>
                    <a:pt x="674089" y="88278"/>
                  </a:cubicBezTo>
                  <a:close/>
                  <a:moveTo>
                    <a:pt x="1880988" y="46746"/>
                  </a:moveTo>
                  <a:cubicBezTo>
                    <a:pt x="1873035" y="46746"/>
                    <a:pt x="1866437" y="49721"/>
                    <a:pt x="1861194" y="55671"/>
                  </a:cubicBezTo>
                  <a:cubicBezTo>
                    <a:pt x="1855951" y="61621"/>
                    <a:pt x="1853329" y="70605"/>
                    <a:pt x="1853329" y="82622"/>
                  </a:cubicBezTo>
                  <a:cubicBezTo>
                    <a:pt x="1853329" y="94640"/>
                    <a:pt x="1855951" y="103639"/>
                    <a:pt x="1861194" y="109618"/>
                  </a:cubicBezTo>
                  <a:cubicBezTo>
                    <a:pt x="1866437" y="115598"/>
                    <a:pt x="1873035" y="118588"/>
                    <a:pt x="1880988" y="118588"/>
                  </a:cubicBezTo>
                  <a:cubicBezTo>
                    <a:pt x="1888882" y="118588"/>
                    <a:pt x="1895450" y="115583"/>
                    <a:pt x="1900694" y="109574"/>
                  </a:cubicBezTo>
                  <a:cubicBezTo>
                    <a:pt x="1905937" y="103565"/>
                    <a:pt x="1908558" y="94405"/>
                    <a:pt x="1908558" y="82092"/>
                  </a:cubicBezTo>
                  <a:cubicBezTo>
                    <a:pt x="1908558" y="70487"/>
                    <a:pt x="1905922" y="61694"/>
                    <a:pt x="1900649" y="55715"/>
                  </a:cubicBezTo>
                  <a:cubicBezTo>
                    <a:pt x="1895377" y="49735"/>
                    <a:pt x="1888823" y="46746"/>
                    <a:pt x="1880988" y="46746"/>
                  </a:cubicBezTo>
                  <a:close/>
                  <a:moveTo>
                    <a:pt x="1509513" y="46746"/>
                  </a:moveTo>
                  <a:cubicBezTo>
                    <a:pt x="1501560" y="46746"/>
                    <a:pt x="1494962" y="49721"/>
                    <a:pt x="1489719" y="55671"/>
                  </a:cubicBezTo>
                  <a:cubicBezTo>
                    <a:pt x="1484476" y="61621"/>
                    <a:pt x="1481854" y="70605"/>
                    <a:pt x="1481854" y="82622"/>
                  </a:cubicBezTo>
                  <a:cubicBezTo>
                    <a:pt x="1481854" y="94640"/>
                    <a:pt x="1484476" y="103639"/>
                    <a:pt x="1489719" y="109618"/>
                  </a:cubicBezTo>
                  <a:cubicBezTo>
                    <a:pt x="1494962" y="115598"/>
                    <a:pt x="1501560" y="118588"/>
                    <a:pt x="1509513" y="118588"/>
                  </a:cubicBezTo>
                  <a:cubicBezTo>
                    <a:pt x="1517407" y="118588"/>
                    <a:pt x="1523975" y="115583"/>
                    <a:pt x="1529219" y="109574"/>
                  </a:cubicBezTo>
                  <a:cubicBezTo>
                    <a:pt x="1534462" y="103565"/>
                    <a:pt x="1537083" y="94405"/>
                    <a:pt x="1537083" y="82092"/>
                  </a:cubicBezTo>
                  <a:cubicBezTo>
                    <a:pt x="1537083" y="70487"/>
                    <a:pt x="1534447" y="61694"/>
                    <a:pt x="1529174" y="55715"/>
                  </a:cubicBezTo>
                  <a:cubicBezTo>
                    <a:pt x="1523902" y="49735"/>
                    <a:pt x="1517348" y="46746"/>
                    <a:pt x="1509513" y="46746"/>
                  </a:cubicBezTo>
                  <a:close/>
                  <a:moveTo>
                    <a:pt x="449587" y="46746"/>
                  </a:moveTo>
                  <a:cubicBezTo>
                    <a:pt x="442517" y="46746"/>
                    <a:pt x="436611" y="49632"/>
                    <a:pt x="431869" y="55405"/>
                  </a:cubicBezTo>
                  <a:cubicBezTo>
                    <a:pt x="427127" y="61179"/>
                    <a:pt x="424756" y="70281"/>
                    <a:pt x="424756" y="82711"/>
                  </a:cubicBezTo>
                  <a:cubicBezTo>
                    <a:pt x="424756" y="94729"/>
                    <a:pt x="427289" y="103713"/>
                    <a:pt x="432355" y="109663"/>
                  </a:cubicBezTo>
                  <a:cubicBezTo>
                    <a:pt x="437422" y="115613"/>
                    <a:pt x="443401" y="118588"/>
                    <a:pt x="450294" y="118588"/>
                  </a:cubicBezTo>
                  <a:cubicBezTo>
                    <a:pt x="457245" y="118588"/>
                    <a:pt x="463151" y="115745"/>
                    <a:pt x="468011" y="110060"/>
                  </a:cubicBezTo>
                  <a:cubicBezTo>
                    <a:pt x="472871" y="104375"/>
                    <a:pt x="475301" y="95701"/>
                    <a:pt x="475301" y="84036"/>
                  </a:cubicBezTo>
                  <a:cubicBezTo>
                    <a:pt x="475301" y="71194"/>
                    <a:pt x="472827" y="61768"/>
                    <a:pt x="467879" y="55759"/>
                  </a:cubicBezTo>
                  <a:cubicBezTo>
                    <a:pt x="462930" y="49750"/>
                    <a:pt x="456833" y="46746"/>
                    <a:pt x="449587" y="46746"/>
                  </a:cubicBezTo>
                  <a:close/>
                  <a:moveTo>
                    <a:pt x="182887" y="46746"/>
                  </a:moveTo>
                  <a:cubicBezTo>
                    <a:pt x="175817" y="46746"/>
                    <a:pt x="169911" y="49632"/>
                    <a:pt x="165169" y="55405"/>
                  </a:cubicBezTo>
                  <a:cubicBezTo>
                    <a:pt x="160427" y="61179"/>
                    <a:pt x="158056" y="70281"/>
                    <a:pt x="158056" y="82711"/>
                  </a:cubicBezTo>
                  <a:cubicBezTo>
                    <a:pt x="158056" y="94729"/>
                    <a:pt x="160589" y="103713"/>
                    <a:pt x="165655" y="109663"/>
                  </a:cubicBezTo>
                  <a:cubicBezTo>
                    <a:pt x="170722" y="115613"/>
                    <a:pt x="176701" y="118588"/>
                    <a:pt x="183594" y="118588"/>
                  </a:cubicBezTo>
                  <a:cubicBezTo>
                    <a:pt x="190545" y="118588"/>
                    <a:pt x="196451" y="115745"/>
                    <a:pt x="201311" y="110060"/>
                  </a:cubicBezTo>
                  <a:cubicBezTo>
                    <a:pt x="206171" y="104375"/>
                    <a:pt x="208601" y="95701"/>
                    <a:pt x="208601" y="84036"/>
                  </a:cubicBezTo>
                  <a:cubicBezTo>
                    <a:pt x="208601" y="71194"/>
                    <a:pt x="206127" y="61768"/>
                    <a:pt x="201179" y="55759"/>
                  </a:cubicBezTo>
                  <a:cubicBezTo>
                    <a:pt x="196230" y="49750"/>
                    <a:pt x="190133" y="46746"/>
                    <a:pt x="182887" y="46746"/>
                  </a:cubicBezTo>
                  <a:close/>
                  <a:moveTo>
                    <a:pt x="1214856" y="46657"/>
                  </a:moveTo>
                  <a:cubicBezTo>
                    <a:pt x="1207551" y="46657"/>
                    <a:pt x="1201410" y="49102"/>
                    <a:pt x="1196432" y="53992"/>
                  </a:cubicBezTo>
                  <a:cubicBezTo>
                    <a:pt x="1191454" y="58881"/>
                    <a:pt x="1188700" y="65420"/>
                    <a:pt x="1188170" y="73609"/>
                  </a:cubicBezTo>
                  <a:lnTo>
                    <a:pt x="1240571" y="73609"/>
                  </a:lnTo>
                  <a:cubicBezTo>
                    <a:pt x="1239864" y="65715"/>
                    <a:pt x="1237861" y="59794"/>
                    <a:pt x="1234562" y="55847"/>
                  </a:cubicBezTo>
                  <a:cubicBezTo>
                    <a:pt x="1229496" y="49721"/>
                    <a:pt x="1222927" y="46657"/>
                    <a:pt x="1214856" y="46657"/>
                  </a:cubicBezTo>
                  <a:close/>
                  <a:moveTo>
                    <a:pt x="957681" y="46657"/>
                  </a:moveTo>
                  <a:cubicBezTo>
                    <a:pt x="950376" y="46657"/>
                    <a:pt x="944235" y="49102"/>
                    <a:pt x="939257" y="53992"/>
                  </a:cubicBezTo>
                  <a:cubicBezTo>
                    <a:pt x="934279" y="58881"/>
                    <a:pt x="931525" y="65420"/>
                    <a:pt x="930995" y="73609"/>
                  </a:cubicBezTo>
                  <a:lnTo>
                    <a:pt x="983396" y="73609"/>
                  </a:lnTo>
                  <a:cubicBezTo>
                    <a:pt x="982689" y="65715"/>
                    <a:pt x="980686" y="59794"/>
                    <a:pt x="977387" y="55847"/>
                  </a:cubicBezTo>
                  <a:cubicBezTo>
                    <a:pt x="972321" y="49721"/>
                    <a:pt x="965752" y="46657"/>
                    <a:pt x="957681" y="46657"/>
                  </a:cubicBezTo>
                  <a:close/>
                  <a:moveTo>
                    <a:pt x="1321134" y="46039"/>
                  </a:moveTo>
                  <a:cubicBezTo>
                    <a:pt x="1314359" y="46039"/>
                    <a:pt x="1308365" y="49205"/>
                    <a:pt x="1303151" y="55538"/>
                  </a:cubicBezTo>
                  <a:cubicBezTo>
                    <a:pt x="1297937" y="61871"/>
                    <a:pt x="1295331" y="71076"/>
                    <a:pt x="1295331" y="83153"/>
                  </a:cubicBezTo>
                  <a:cubicBezTo>
                    <a:pt x="1295331" y="95229"/>
                    <a:pt x="1297775" y="104154"/>
                    <a:pt x="1302665" y="109928"/>
                  </a:cubicBezTo>
                  <a:cubicBezTo>
                    <a:pt x="1307555" y="115701"/>
                    <a:pt x="1313475" y="118588"/>
                    <a:pt x="1320427" y="118588"/>
                  </a:cubicBezTo>
                  <a:cubicBezTo>
                    <a:pt x="1327496" y="118588"/>
                    <a:pt x="1333549" y="115598"/>
                    <a:pt x="1338586" y="109618"/>
                  </a:cubicBezTo>
                  <a:cubicBezTo>
                    <a:pt x="1343623" y="103639"/>
                    <a:pt x="1346141" y="94375"/>
                    <a:pt x="1346141" y="81827"/>
                  </a:cubicBezTo>
                  <a:cubicBezTo>
                    <a:pt x="1346141" y="69868"/>
                    <a:pt x="1343682" y="60914"/>
                    <a:pt x="1338763" y="54964"/>
                  </a:cubicBezTo>
                  <a:cubicBezTo>
                    <a:pt x="1333844" y="49014"/>
                    <a:pt x="1327967" y="46039"/>
                    <a:pt x="1321134" y="46039"/>
                  </a:cubicBezTo>
                  <a:close/>
                  <a:moveTo>
                    <a:pt x="1936277" y="35700"/>
                  </a:moveTo>
                  <a:lnTo>
                    <a:pt x="1952714" y="35700"/>
                  </a:lnTo>
                  <a:lnTo>
                    <a:pt x="1967648" y="89868"/>
                  </a:lnTo>
                  <a:lnTo>
                    <a:pt x="1973215" y="110016"/>
                  </a:lnTo>
                  <a:cubicBezTo>
                    <a:pt x="1973450" y="109015"/>
                    <a:pt x="1975070" y="102564"/>
                    <a:pt x="1978075" y="90664"/>
                  </a:cubicBezTo>
                  <a:lnTo>
                    <a:pt x="1993009" y="35700"/>
                  </a:lnTo>
                  <a:lnTo>
                    <a:pt x="2009357" y="35700"/>
                  </a:lnTo>
                  <a:lnTo>
                    <a:pt x="2023407" y="90134"/>
                  </a:lnTo>
                  <a:lnTo>
                    <a:pt x="2028090" y="108072"/>
                  </a:lnTo>
                  <a:lnTo>
                    <a:pt x="2033481" y="89957"/>
                  </a:lnTo>
                  <a:lnTo>
                    <a:pt x="2049563" y="35700"/>
                  </a:lnTo>
                  <a:lnTo>
                    <a:pt x="2065028" y="35700"/>
                  </a:lnTo>
                  <a:lnTo>
                    <a:pt x="2035690" y="129545"/>
                  </a:lnTo>
                  <a:lnTo>
                    <a:pt x="2019165" y="129545"/>
                  </a:lnTo>
                  <a:lnTo>
                    <a:pt x="2004231" y="73344"/>
                  </a:lnTo>
                  <a:lnTo>
                    <a:pt x="2000608" y="57350"/>
                  </a:lnTo>
                  <a:lnTo>
                    <a:pt x="1981610" y="129545"/>
                  </a:lnTo>
                  <a:lnTo>
                    <a:pt x="1964997" y="129545"/>
                  </a:lnTo>
                  <a:close/>
                  <a:moveTo>
                    <a:pt x="1433415" y="35700"/>
                  </a:moveTo>
                  <a:lnTo>
                    <a:pt x="1449321" y="35700"/>
                  </a:lnTo>
                  <a:lnTo>
                    <a:pt x="1449321" y="129545"/>
                  </a:lnTo>
                  <a:lnTo>
                    <a:pt x="1433415" y="129545"/>
                  </a:lnTo>
                  <a:close/>
                  <a:moveTo>
                    <a:pt x="518573" y="35700"/>
                  </a:moveTo>
                  <a:lnTo>
                    <a:pt x="534479" y="35700"/>
                  </a:lnTo>
                  <a:lnTo>
                    <a:pt x="534479" y="87748"/>
                  </a:lnTo>
                  <a:cubicBezTo>
                    <a:pt x="534479" y="96054"/>
                    <a:pt x="534803" y="101651"/>
                    <a:pt x="535451" y="104537"/>
                  </a:cubicBezTo>
                  <a:cubicBezTo>
                    <a:pt x="536453" y="108720"/>
                    <a:pt x="538573" y="112004"/>
                    <a:pt x="541814" y="114390"/>
                  </a:cubicBezTo>
                  <a:cubicBezTo>
                    <a:pt x="545054" y="116776"/>
                    <a:pt x="549060" y="117969"/>
                    <a:pt x="553832" y="117969"/>
                  </a:cubicBezTo>
                  <a:cubicBezTo>
                    <a:pt x="558603" y="117969"/>
                    <a:pt x="563081" y="116747"/>
                    <a:pt x="567263" y="114302"/>
                  </a:cubicBezTo>
                  <a:cubicBezTo>
                    <a:pt x="571446" y="111857"/>
                    <a:pt x="574406" y="108529"/>
                    <a:pt x="576144" y="104316"/>
                  </a:cubicBezTo>
                  <a:cubicBezTo>
                    <a:pt x="577882" y="100104"/>
                    <a:pt x="578751" y="93992"/>
                    <a:pt x="578751" y="85980"/>
                  </a:cubicBezTo>
                  <a:lnTo>
                    <a:pt x="578751" y="35700"/>
                  </a:lnTo>
                  <a:lnTo>
                    <a:pt x="594657" y="35700"/>
                  </a:lnTo>
                  <a:lnTo>
                    <a:pt x="594657" y="129545"/>
                  </a:lnTo>
                  <a:lnTo>
                    <a:pt x="580430" y="129545"/>
                  </a:lnTo>
                  <a:lnTo>
                    <a:pt x="580430" y="115760"/>
                  </a:lnTo>
                  <a:cubicBezTo>
                    <a:pt x="573125" y="126364"/>
                    <a:pt x="563198" y="131666"/>
                    <a:pt x="550650" y="131666"/>
                  </a:cubicBezTo>
                  <a:cubicBezTo>
                    <a:pt x="545113" y="131666"/>
                    <a:pt x="539943" y="130606"/>
                    <a:pt x="535142" y="128485"/>
                  </a:cubicBezTo>
                  <a:cubicBezTo>
                    <a:pt x="530341" y="126364"/>
                    <a:pt x="526777" y="123698"/>
                    <a:pt x="524450" y="120488"/>
                  </a:cubicBezTo>
                  <a:cubicBezTo>
                    <a:pt x="522123" y="117277"/>
                    <a:pt x="520488" y="113345"/>
                    <a:pt x="519545" y="108691"/>
                  </a:cubicBezTo>
                  <a:cubicBezTo>
                    <a:pt x="518897" y="105568"/>
                    <a:pt x="518573" y="100620"/>
                    <a:pt x="518573" y="93845"/>
                  </a:cubicBezTo>
                  <a:close/>
                  <a:moveTo>
                    <a:pt x="376140" y="35700"/>
                  </a:moveTo>
                  <a:lnTo>
                    <a:pt x="392046" y="35700"/>
                  </a:lnTo>
                  <a:lnTo>
                    <a:pt x="392046" y="129545"/>
                  </a:lnTo>
                  <a:lnTo>
                    <a:pt x="376140" y="129545"/>
                  </a:lnTo>
                  <a:close/>
                  <a:moveTo>
                    <a:pt x="280695" y="35700"/>
                  </a:moveTo>
                  <a:lnTo>
                    <a:pt x="297484" y="35700"/>
                  </a:lnTo>
                  <a:lnTo>
                    <a:pt x="317632" y="91901"/>
                  </a:lnTo>
                  <a:cubicBezTo>
                    <a:pt x="319812" y="97969"/>
                    <a:pt x="321815" y="104272"/>
                    <a:pt x="323641" y="110811"/>
                  </a:cubicBezTo>
                  <a:cubicBezTo>
                    <a:pt x="325055" y="105863"/>
                    <a:pt x="327028" y="99913"/>
                    <a:pt x="329561" y="92961"/>
                  </a:cubicBezTo>
                  <a:lnTo>
                    <a:pt x="350416" y="35700"/>
                  </a:lnTo>
                  <a:lnTo>
                    <a:pt x="366764" y="35700"/>
                  </a:lnTo>
                  <a:lnTo>
                    <a:pt x="331240" y="129545"/>
                  </a:lnTo>
                  <a:lnTo>
                    <a:pt x="316395" y="129545"/>
                  </a:lnTo>
                  <a:close/>
                  <a:moveTo>
                    <a:pt x="252315" y="35700"/>
                  </a:moveTo>
                  <a:lnTo>
                    <a:pt x="268221" y="35700"/>
                  </a:lnTo>
                  <a:lnTo>
                    <a:pt x="268221" y="129545"/>
                  </a:lnTo>
                  <a:lnTo>
                    <a:pt x="252315" y="129545"/>
                  </a:lnTo>
                  <a:close/>
                  <a:moveTo>
                    <a:pt x="1880988" y="33579"/>
                  </a:moveTo>
                  <a:cubicBezTo>
                    <a:pt x="1893889" y="33579"/>
                    <a:pt x="1904434" y="37806"/>
                    <a:pt x="1912623" y="46260"/>
                  </a:cubicBezTo>
                  <a:cubicBezTo>
                    <a:pt x="1920812" y="54713"/>
                    <a:pt x="1924906" y="66392"/>
                    <a:pt x="1924906" y="81297"/>
                  </a:cubicBezTo>
                  <a:cubicBezTo>
                    <a:pt x="1924906" y="93374"/>
                    <a:pt x="1923095" y="102873"/>
                    <a:pt x="1919471" y="109795"/>
                  </a:cubicBezTo>
                  <a:cubicBezTo>
                    <a:pt x="1915848" y="116717"/>
                    <a:pt x="1910576" y="122093"/>
                    <a:pt x="1903654" y="125922"/>
                  </a:cubicBezTo>
                  <a:cubicBezTo>
                    <a:pt x="1896732" y="129751"/>
                    <a:pt x="1889176" y="131666"/>
                    <a:pt x="1880988" y="131666"/>
                  </a:cubicBezTo>
                  <a:cubicBezTo>
                    <a:pt x="1867851" y="131666"/>
                    <a:pt x="1857232" y="127454"/>
                    <a:pt x="1849132" y="119029"/>
                  </a:cubicBezTo>
                  <a:cubicBezTo>
                    <a:pt x="1841031" y="110605"/>
                    <a:pt x="1836981" y="98470"/>
                    <a:pt x="1836981" y="82622"/>
                  </a:cubicBezTo>
                  <a:cubicBezTo>
                    <a:pt x="1836981" y="65244"/>
                    <a:pt x="1841812" y="52372"/>
                    <a:pt x="1851473" y="44006"/>
                  </a:cubicBezTo>
                  <a:cubicBezTo>
                    <a:pt x="1859544" y="37055"/>
                    <a:pt x="1869382" y="33579"/>
                    <a:pt x="1880988" y="33579"/>
                  </a:cubicBezTo>
                  <a:close/>
                  <a:moveTo>
                    <a:pt x="1610860" y="33579"/>
                  </a:moveTo>
                  <a:cubicBezTo>
                    <a:pt x="1616516" y="33579"/>
                    <a:pt x="1621714" y="34595"/>
                    <a:pt x="1626457" y="36628"/>
                  </a:cubicBezTo>
                  <a:cubicBezTo>
                    <a:pt x="1631199" y="38660"/>
                    <a:pt x="1634748" y="41326"/>
                    <a:pt x="1637105" y="44625"/>
                  </a:cubicBezTo>
                  <a:cubicBezTo>
                    <a:pt x="1639461" y="47924"/>
                    <a:pt x="1641111" y="51841"/>
                    <a:pt x="1642054" y="56378"/>
                  </a:cubicBezTo>
                  <a:cubicBezTo>
                    <a:pt x="1642643" y="59323"/>
                    <a:pt x="1642937" y="64478"/>
                    <a:pt x="1642937" y="71842"/>
                  </a:cubicBezTo>
                  <a:lnTo>
                    <a:pt x="1642937" y="129545"/>
                  </a:lnTo>
                  <a:lnTo>
                    <a:pt x="1627031" y="129545"/>
                  </a:lnTo>
                  <a:lnTo>
                    <a:pt x="1627031" y="72460"/>
                  </a:lnTo>
                  <a:cubicBezTo>
                    <a:pt x="1627031" y="65980"/>
                    <a:pt x="1626413" y="61135"/>
                    <a:pt x="1625176" y="57924"/>
                  </a:cubicBezTo>
                  <a:cubicBezTo>
                    <a:pt x="1623938" y="54713"/>
                    <a:pt x="1621744" y="52151"/>
                    <a:pt x="1618592" y="50236"/>
                  </a:cubicBezTo>
                  <a:cubicBezTo>
                    <a:pt x="1615440" y="48321"/>
                    <a:pt x="1611744" y="47364"/>
                    <a:pt x="1607502" y="47364"/>
                  </a:cubicBezTo>
                  <a:cubicBezTo>
                    <a:pt x="1600727" y="47364"/>
                    <a:pt x="1594880" y="49514"/>
                    <a:pt x="1589961" y="53815"/>
                  </a:cubicBezTo>
                  <a:cubicBezTo>
                    <a:pt x="1585042" y="58115"/>
                    <a:pt x="1582583" y="66275"/>
                    <a:pt x="1582583" y="78292"/>
                  </a:cubicBezTo>
                  <a:lnTo>
                    <a:pt x="1582583" y="129545"/>
                  </a:lnTo>
                  <a:lnTo>
                    <a:pt x="1566677" y="129545"/>
                  </a:lnTo>
                  <a:lnTo>
                    <a:pt x="1566677" y="35700"/>
                  </a:lnTo>
                  <a:lnTo>
                    <a:pt x="1580992" y="35700"/>
                  </a:lnTo>
                  <a:lnTo>
                    <a:pt x="1580992" y="49043"/>
                  </a:lnTo>
                  <a:cubicBezTo>
                    <a:pt x="1587885" y="38734"/>
                    <a:pt x="1597841" y="33579"/>
                    <a:pt x="1610860" y="33579"/>
                  </a:cubicBezTo>
                  <a:close/>
                  <a:moveTo>
                    <a:pt x="1509513" y="33579"/>
                  </a:moveTo>
                  <a:cubicBezTo>
                    <a:pt x="1522414" y="33579"/>
                    <a:pt x="1532959" y="37806"/>
                    <a:pt x="1541148" y="46260"/>
                  </a:cubicBezTo>
                  <a:cubicBezTo>
                    <a:pt x="1549337" y="54713"/>
                    <a:pt x="1553431" y="66392"/>
                    <a:pt x="1553431" y="81297"/>
                  </a:cubicBezTo>
                  <a:cubicBezTo>
                    <a:pt x="1553431" y="93374"/>
                    <a:pt x="1551620" y="102873"/>
                    <a:pt x="1547996" y="109795"/>
                  </a:cubicBezTo>
                  <a:cubicBezTo>
                    <a:pt x="1544373" y="116717"/>
                    <a:pt x="1539101" y="122093"/>
                    <a:pt x="1532179" y="125922"/>
                  </a:cubicBezTo>
                  <a:cubicBezTo>
                    <a:pt x="1525257" y="129751"/>
                    <a:pt x="1517701" y="131666"/>
                    <a:pt x="1509513" y="131666"/>
                  </a:cubicBezTo>
                  <a:cubicBezTo>
                    <a:pt x="1496376" y="131666"/>
                    <a:pt x="1485757" y="127454"/>
                    <a:pt x="1477657" y="119029"/>
                  </a:cubicBezTo>
                  <a:cubicBezTo>
                    <a:pt x="1469556" y="110605"/>
                    <a:pt x="1465506" y="98470"/>
                    <a:pt x="1465506" y="82622"/>
                  </a:cubicBezTo>
                  <a:cubicBezTo>
                    <a:pt x="1465506" y="65244"/>
                    <a:pt x="1470337" y="52372"/>
                    <a:pt x="1479998" y="44006"/>
                  </a:cubicBezTo>
                  <a:cubicBezTo>
                    <a:pt x="1488069" y="37055"/>
                    <a:pt x="1497907" y="33579"/>
                    <a:pt x="1509513" y="33579"/>
                  </a:cubicBezTo>
                  <a:close/>
                  <a:moveTo>
                    <a:pt x="1322636" y="33579"/>
                  </a:moveTo>
                  <a:cubicBezTo>
                    <a:pt x="1330648" y="33579"/>
                    <a:pt x="1337717" y="35641"/>
                    <a:pt x="1343844" y="39765"/>
                  </a:cubicBezTo>
                  <a:cubicBezTo>
                    <a:pt x="1349971" y="43888"/>
                    <a:pt x="1354595" y="49706"/>
                    <a:pt x="1357717" y="57217"/>
                  </a:cubicBezTo>
                  <a:cubicBezTo>
                    <a:pt x="1360840" y="64728"/>
                    <a:pt x="1362401" y="72961"/>
                    <a:pt x="1362401" y="81915"/>
                  </a:cubicBezTo>
                  <a:cubicBezTo>
                    <a:pt x="1362401" y="91518"/>
                    <a:pt x="1360678" y="100163"/>
                    <a:pt x="1357231" y="107851"/>
                  </a:cubicBezTo>
                  <a:cubicBezTo>
                    <a:pt x="1353785" y="115539"/>
                    <a:pt x="1348778" y="121430"/>
                    <a:pt x="1342209" y="125524"/>
                  </a:cubicBezTo>
                  <a:cubicBezTo>
                    <a:pt x="1335641" y="129619"/>
                    <a:pt x="1328733" y="131666"/>
                    <a:pt x="1321487" y="131666"/>
                  </a:cubicBezTo>
                  <a:cubicBezTo>
                    <a:pt x="1316185" y="131666"/>
                    <a:pt x="1311428" y="130547"/>
                    <a:pt x="1307216" y="128308"/>
                  </a:cubicBezTo>
                  <a:cubicBezTo>
                    <a:pt x="1303004" y="126069"/>
                    <a:pt x="1299543" y="123242"/>
                    <a:pt x="1296833" y="119825"/>
                  </a:cubicBezTo>
                  <a:lnTo>
                    <a:pt x="1296833" y="165510"/>
                  </a:lnTo>
                  <a:lnTo>
                    <a:pt x="1280927" y="165510"/>
                  </a:lnTo>
                  <a:lnTo>
                    <a:pt x="1280927" y="35700"/>
                  </a:lnTo>
                  <a:lnTo>
                    <a:pt x="1295419" y="35700"/>
                  </a:lnTo>
                  <a:lnTo>
                    <a:pt x="1295419" y="47894"/>
                  </a:lnTo>
                  <a:cubicBezTo>
                    <a:pt x="1298836" y="43122"/>
                    <a:pt x="1302694" y="39544"/>
                    <a:pt x="1306995" y="37158"/>
                  </a:cubicBezTo>
                  <a:cubicBezTo>
                    <a:pt x="1311296" y="34772"/>
                    <a:pt x="1316509" y="33579"/>
                    <a:pt x="1322636" y="33579"/>
                  </a:cubicBezTo>
                  <a:close/>
                  <a:moveTo>
                    <a:pt x="1214680" y="33579"/>
                  </a:moveTo>
                  <a:cubicBezTo>
                    <a:pt x="1227228" y="33579"/>
                    <a:pt x="1237478" y="37850"/>
                    <a:pt x="1245431" y="46392"/>
                  </a:cubicBezTo>
                  <a:cubicBezTo>
                    <a:pt x="1253384" y="54934"/>
                    <a:pt x="1257361" y="66952"/>
                    <a:pt x="1257361" y="82446"/>
                  </a:cubicBezTo>
                  <a:cubicBezTo>
                    <a:pt x="1257361" y="83388"/>
                    <a:pt x="1257331" y="84802"/>
                    <a:pt x="1257272" y="86687"/>
                  </a:cubicBezTo>
                  <a:lnTo>
                    <a:pt x="1187286" y="86687"/>
                  </a:lnTo>
                  <a:cubicBezTo>
                    <a:pt x="1187875" y="96997"/>
                    <a:pt x="1190791" y="104891"/>
                    <a:pt x="1196034" y="110370"/>
                  </a:cubicBezTo>
                  <a:cubicBezTo>
                    <a:pt x="1201277" y="115848"/>
                    <a:pt x="1207817" y="118588"/>
                    <a:pt x="1215652" y="118588"/>
                  </a:cubicBezTo>
                  <a:cubicBezTo>
                    <a:pt x="1221484" y="118588"/>
                    <a:pt x="1226462" y="117056"/>
                    <a:pt x="1230586" y="113993"/>
                  </a:cubicBezTo>
                  <a:cubicBezTo>
                    <a:pt x="1234709" y="110929"/>
                    <a:pt x="1237979" y="106040"/>
                    <a:pt x="1240394" y="99324"/>
                  </a:cubicBezTo>
                  <a:lnTo>
                    <a:pt x="1256831" y="101356"/>
                  </a:lnTo>
                  <a:cubicBezTo>
                    <a:pt x="1254238" y="110959"/>
                    <a:pt x="1249437" y="118411"/>
                    <a:pt x="1242427" y="123713"/>
                  </a:cubicBezTo>
                  <a:cubicBezTo>
                    <a:pt x="1235416" y="129015"/>
                    <a:pt x="1226462" y="131666"/>
                    <a:pt x="1215563" y="131666"/>
                  </a:cubicBezTo>
                  <a:cubicBezTo>
                    <a:pt x="1201837" y="131666"/>
                    <a:pt x="1190953" y="127439"/>
                    <a:pt x="1182912" y="118985"/>
                  </a:cubicBezTo>
                  <a:cubicBezTo>
                    <a:pt x="1174870" y="110532"/>
                    <a:pt x="1170850" y="98676"/>
                    <a:pt x="1170850" y="83418"/>
                  </a:cubicBezTo>
                  <a:cubicBezTo>
                    <a:pt x="1170850" y="67630"/>
                    <a:pt x="1174915" y="55376"/>
                    <a:pt x="1183044" y="46657"/>
                  </a:cubicBezTo>
                  <a:cubicBezTo>
                    <a:pt x="1191174" y="37938"/>
                    <a:pt x="1201719" y="33579"/>
                    <a:pt x="1214680" y="33579"/>
                  </a:cubicBezTo>
                  <a:close/>
                  <a:moveTo>
                    <a:pt x="1118811" y="33579"/>
                  </a:moveTo>
                  <a:cubicBezTo>
                    <a:pt x="1129003" y="33579"/>
                    <a:pt x="1137339" y="36156"/>
                    <a:pt x="1143819" y="41311"/>
                  </a:cubicBezTo>
                  <a:cubicBezTo>
                    <a:pt x="1150299" y="46466"/>
                    <a:pt x="1154452" y="53785"/>
                    <a:pt x="1156279" y="63270"/>
                  </a:cubicBezTo>
                  <a:lnTo>
                    <a:pt x="1140814" y="65656"/>
                  </a:lnTo>
                  <a:cubicBezTo>
                    <a:pt x="1139341" y="59353"/>
                    <a:pt x="1136735" y="54610"/>
                    <a:pt x="1132994" y="51429"/>
                  </a:cubicBezTo>
                  <a:cubicBezTo>
                    <a:pt x="1129253" y="48248"/>
                    <a:pt x="1124732" y="46657"/>
                    <a:pt x="1119430" y="46657"/>
                  </a:cubicBezTo>
                  <a:cubicBezTo>
                    <a:pt x="1111418" y="46657"/>
                    <a:pt x="1104908" y="49529"/>
                    <a:pt x="1099901" y="55273"/>
                  </a:cubicBezTo>
                  <a:cubicBezTo>
                    <a:pt x="1094893" y="61017"/>
                    <a:pt x="1092389" y="70104"/>
                    <a:pt x="1092389" y="82534"/>
                  </a:cubicBezTo>
                  <a:cubicBezTo>
                    <a:pt x="1092389" y="95141"/>
                    <a:pt x="1094805" y="104302"/>
                    <a:pt x="1099635" y="110016"/>
                  </a:cubicBezTo>
                  <a:cubicBezTo>
                    <a:pt x="1104466" y="115730"/>
                    <a:pt x="1110770" y="118588"/>
                    <a:pt x="1118546" y="118588"/>
                  </a:cubicBezTo>
                  <a:cubicBezTo>
                    <a:pt x="1124790" y="118588"/>
                    <a:pt x="1130004" y="116673"/>
                    <a:pt x="1134187" y="112844"/>
                  </a:cubicBezTo>
                  <a:cubicBezTo>
                    <a:pt x="1138369" y="109015"/>
                    <a:pt x="1141020" y="103123"/>
                    <a:pt x="1142140" y="95170"/>
                  </a:cubicBezTo>
                  <a:lnTo>
                    <a:pt x="1157781" y="97203"/>
                  </a:lnTo>
                  <a:cubicBezTo>
                    <a:pt x="1156072" y="107984"/>
                    <a:pt x="1151698" y="116423"/>
                    <a:pt x="1144658" y="122520"/>
                  </a:cubicBezTo>
                  <a:cubicBezTo>
                    <a:pt x="1137618" y="128617"/>
                    <a:pt x="1128973" y="131666"/>
                    <a:pt x="1118723" y="131666"/>
                  </a:cubicBezTo>
                  <a:cubicBezTo>
                    <a:pt x="1105880" y="131666"/>
                    <a:pt x="1095556" y="127469"/>
                    <a:pt x="1087750" y="119074"/>
                  </a:cubicBezTo>
                  <a:cubicBezTo>
                    <a:pt x="1079944" y="110679"/>
                    <a:pt x="1076042" y="98646"/>
                    <a:pt x="1076042" y="82976"/>
                  </a:cubicBezTo>
                  <a:cubicBezTo>
                    <a:pt x="1076042" y="72843"/>
                    <a:pt x="1077720" y="63977"/>
                    <a:pt x="1081078" y="56378"/>
                  </a:cubicBezTo>
                  <a:cubicBezTo>
                    <a:pt x="1084436" y="48778"/>
                    <a:pt x="1089547" y="43078"/>
                    <a:pt x="1096410" y="39279"/>
                  </a:cubicBezTo>
                  <a:cubicBezTo>
                    <a:pt x="1103273" y="35479"/>
                    <a:pt x="1110740" y="33579"/>
                    <a:pt x="1118811" y="33579"/>
                  </a:cubicBezTo>
                  <a:close/>
                  <a:moveTo>
                    <a:pt x="1058215" y="33579"/>
                  </a:moveTo>
                  <a:cubicBezTo>
                    <a:pt x="1063576" y="33579"/>
                    <a:pt x="1069025" y="35287"/>
                    <a:pt x="1074562" y="38704"/>
                  </a:cubicBezTo>
                  <a:lnTo>
                    <a:pt x="1069084" y="53461"/>
                  </a:lnTo>
                  <a:cubicBezTo>
                    <a:pt x="1065196" y="51164"/>
                    <a:pt x="1061307" y="50015"/>
                    <a:pt x="1057419" y="50015"/>
                  </a:cubicBezTo>
                  <a:cubicBezTo>
                    <a:pt x="1053944" y="50015"/>
                    <a:pt x="1050821" y="51061"/>
                    <a:pt x="1048052" y="53152"/>
                  </a:cubicBezTo>
                  <a:cubicBezTo>
                    <a:pt x="1045284" y="55243"/>
                    <a:pt x="1043310" y="58145"/>
                    <a:pt x="1042132" y="61856"/>
                  </a:cubicBezTo>
                  <a:cubicBezTo>
                    <a:pt x="1040365" y="67512"/>
                    <a:pt x="1039481" y="73697"/>
                    <a:pt x="1039481" y="80413"/>
                  </a:cubicBezTo>
                  <a:lnTo>
                    <a:pt x="1039481" y="129545"/>
                  </a:lnTo>
                  <a:lnTo>
                    <a:pt x="1023575" y="129545"/>
                  </a:lnTo>
                  <a:lnTo>
                    <a:pt x="1023575" y="35700"/>
                  </a:lnTo>
                  <a:lnTo>
                    <a:pt x="1037890" y="35700"/>
                  </a:lnTo>
                  <a:lnTo>
                    <a:pt x="1037890" y="49927"/>
                  </a:lnTo>
                  <a:cubicBezTo>
                    <a:pt x="1041543" y="43270"/>
                    <a:pt x="1044915" y="38881"/>
                    <a:pt x="1048008" y="36760"/>
                  </a:cubicBezTo>
                  <a:cubicBezTo>
                    <a:pt x="1051101" y="34639"/>
                    <a:pt x="1054503" y="33579"/>
                    <a:pt x="1058215" y="33579"/>
                  </a:cubicBezTo>
                  <a:close/>
                  <a:moveTo>
                    <a:pt x="957505" y="33579"/>
                  </a:moveTo>
                  <a:cubicBezTo>
                    <a:pt x="970053" y="33579"/>
                    <a:pt x="980303" y="37850"/>
                    <a:pt x="988256" y="46392"/>
                  </a:cubicBezTo>
                  <a:cubicBezTo>
                    <a:pt x="996209" y="54934"/>
                    <a:pt x="1000186" y="66952"/>
                    <a:pt x="1000186" y="82446"/>
                  </a:cubicBezTo>
                  <a:cubicBezTo>
                    <a:pt x="1000186" y="83388"/>
                    <a:pt x="1000156" y="84802"/>
                    <a:pt x="1000097" y="86687"/>
                  </a:cubicBezTo>
                  <a:lnTo>
                    <a:pt x="930111" y="86687"/>
                  </a:lnTo>
                  <a:cubicBezTo>
                    <a:pt x="930700" y="96997"/>
                    <a:pt x="933616" y="104891"/>
                    <a:pt x="938859" y="110370"/>
                  </a:cubicBezTo>
                  <a:cubicBezTo>
                    <a:pt x="944102" y="115848"/>
                    <a:pt x="950641" y="118588"/>
                    <a:pt x="958477" y="118588"/>
                  </a:cubicBezTo>
                  <a:cubicBezTo>
                    <a:pt x="964309" y="118588"/>
                    <a:pt x="969287" y="117056"/>
                    <a:pt x="973411" y="113993"/>
                  </a:cubicBezTo>
                  <a:cubicBezTo>
                    <a:pt x="977534" y="110929"/>
                    <a:pt x="980804" y="106040"/>
                    <a:pt x="983219" y="99324"/>
                  </a:cubicBezTo>
                  <a:lnTo>
                    <a:pt x="999655" y="101356"/>
                  </a:lnTo>
                  <a:cubicBezTo>
                    <a:pt x="997063" y="110959"/>
                    <a:pt x="992262" y="118411"/>
                    <a:pt x="985252" y="123713"/>
                  </a:cubicBezTo>
                  <a:cubicBezTo>
                    <a:pt x="978241" y="129015"/>
                    <a:pt x="969287" y="131666"/>
                    <a:pt x="958388" y="131666"/>
                  </a:cubicBezTo>
                  <a:cubicBezTo>
                    <a:pt x="944662" y="131666"/>
                    <a:pt x="933778" y="127439"/>
                    <a:pt x="925737" y="118985"/>
                  </a:cubicBezTo>
                  <a:cubicBezTo>
                    <a:pt x="917695" y="110532"/>
                    <a:pt x="913675" y="98676"/>
                    <a:pt x="913675" y="83418"/>
                  </a:cubicBezTo>
                  <a:cubicBezTo>
                    <a:pt x="913675" y="67630"/>
                    <a:pt x="917740" y="55376"/>
                    <a:pt x="925869" y="46657"/>
                  </a:cubicBezTo>
                  <a:cubicBezTo>
                    <a:pt x="933999" y="37938"/>
                    <a:pt x="944544" y="33579"/>
                    <a:pt x="957505" y="33579"/>
                  </a:cubicBezTo>
                  <a:close/>
                  <a:moveTo>
                    <a:pt x="653853" y="33579"/>
                  </a:moveTo>
                  <a:cubicBezTo>
                    <a:pt x="661865" y="33579"/>
                    <a:pt x="668375" y="34521"/>
                    <a:pt x="673382" y="36407"/>
                  </a:cubicBezTo>
                  <a:cubicBezTo>
                    <a:pt x="678390" y="38292"/>
                    <a:pt x="682072" y="40663"/>
                    <a:pt x="684428" y="43520"/>
                  </a:cubicBezTo>
                  <a:cubicBezTo>
                    <a:pt x="686785" y="46377"/>
                    <a:pt x="688434" y="49986"/>
                    <a:pt x="689377" y="54345"/>
                  </a:cubicBezTo>
                  <a:cubicBezTo>
                    <a:pt x="689907" y="57055"/>
                    <a:pt x="690172" y="61945"/>
                    <a:pt x="690172" y="69014"/>
                  </a:cubicBezTo>
                  <a:lnTo>
                    <a:pt x="690172" y="90222"/>
                  </a:lnTo>
                  <a:cubicBezTo>
                    <a:pt x="690172" y="105009"/>
                    <a:pt x="690511" y="114361"/>
                    <a:pt x="691188" y="118278"/>
                  </a:cubicBezTo>
                  <a:cubicBezTo>
                    <a:pt x="691866" y="122196"/>
                    <a:pt x="693206" y="125952"/>
                    <a:pt x="695209" y="129545"/>
                  </a:cubicBezTo>
                  <a:lnTo>
                    <a:pt x="678596" y="129545"/>
                  </a:lnTo>
                  <a:cubicBezTo>
                    <a:pt x="676946" y="126246"/>
                    <a:pt x="675886" y="122387"/>
                    <a:pt x="675415" y="117969"/>
                  </a:cubicBezTo>
                  <a:cubicBezTo>
                    <a:pt x="669524" y="122977"/>
                    <a:pt x="663853" y="126511"/>
                    <a:pt x="658404" y="128573"/>
                  </a:cubicBezTo>
                  <a:cubicBezTo>
                    <a:pt x="652955" y="130635"/>
                    <a:pt x="647108" y="131666"/>
                    <a:pt x="640863" y="131666"/>
                  </a:cubicBezTo>
                  <a:cubicBezTo>
                    <a:pt x="630554" y="131666"/>
                    <a:pt x="622630" y="129147"/>
                    <a:pt x="617093" y="124111"/>
                  </a:cubicBezTo>
                  <a:cubicBezTo>
                    <a:pt x="611555" y="119074"/>
                    <a:pt x="608786" y="112638"/>
                    <a:pt x="608786" y="104802"/>
                  </a:cubicBezTo>
                  <a:cubicBezTo>
                    <a:pt x="608786" y="100207"/>
                    <a:pt x="609832" y="96010"/>
                    <a:pt x="611923" y="92210"/>
                  </a:cubicBezTo>
                  <a:cubicBezTo>
                    <a:pt x="614015" y="88410"/>
                    <a:pt x="616754" y="85362"/>
                    <a:pt x="620141" y="83064"/>
                  </a:cubicBezTo>
                  <a:cubicBezTo>
                    <a:pt x="623529" y="80767"/>
                    <a:pt x="627343" y="79029"/>
                    <a:pt x="631585" y="77851"/>
                  </a:cubicBezTo>
                  <a:cubicBezTo>
                    <a:pt x="634707" y="77026"/>
                    <a:pt x="639420" y="76231"/>
                    <a:pt x="645723" y="75465"/>
                  </a:cubicBezTo>
                  <a:cubicBezTo>
                    <a:pt x="658566" y="73933"/>
                    <a:pt x="668021" y="72107"/>
                    <a:pt x="674089" y="69986"/>
                  </a:cubicBezTo>
                  <a:cubicBezTo>
                    <a:pt x="674148" y="67806"/>
                    <a:pt x="674178" y="66422"/>
                    <a:pt x="674178" y="65833"/>
                  </a:cubicBezTo>
                  <a:cubicBezTo>
                    <a:pt x="674178" y="59353"/>
                    <a:pt x="672675" y="54787"/>
                    <a:pt x="669671" y="52136"/>
                  </a:cubicBezTo>
                  <a:cubicBezTo>
                    <a:pt x="665606" y="48542"/>
                    <a:pt x="659568" y="46746"/>
                    <a:pt x="651556" y="46746"/>
                  </a:cubicBezTo>
                  <a:cubicBezTo>
                    <a:pt x="644074" y="46746"/>
                    <a:pt x="638551" y="48056"/>
                    <a:pt x="634987" y="50678"/>
                  </a:cubicBezTo>
                  <a:cubicBezTo>
                    <a:pt x="631423" y="53299"/>
                    <a:pt x="628787" y="57939"/>
                    <a:pt x="627078" y="64596"/>
                  </a:cubicBezTo>
                  <a:lnTo>
                    <a:pt x="611526" y="62475"/>
                  </a:lnTo>
                  <a:cubicBezTo>
                    <a:pt x="612940" y="55818"/>
                    <a:pt x="615266" y="50442"/>
                    <a:pt x="618507" y="46348"/>
                  </a:cubicBezTo>
                  <a:cubicBezTo>
                    <a:pt x="621747" y="42254"/>
                    <a:pt x="626430" y="39102"/>
                    <a:pt x="632557" y="36893"/>
                  </a:cubicBezTo>
                  <a:cubicBezTo>
                    <a:pt x="638684" y="34683"/>
                    <a:pt x="645782" y="33579"/>
                    <a:pt x="653853" y="33579"/>
                  </a:cubicBezTo>
                  <a:close/>
                  <a:moveTo>
                    <a:pt x="96385" y="33579"/>
                  </a:moveTo>
                  <a:cubicBezTo>
                    <a:pt x="102040" y="33579"/>
                    <a:pt x="107239" y="34595"/>
                    <a:pt x="111982" y="36628"/>
                  </a:cubicBezTo>
                  <a:cubicBezTo>
                    <a:pt x="116724" y="38660"/>
                    <a:pt x="120273" y="41326"/>
                    <a:pt x="122630" y="44625"/>
                  </a:cubicBezTo>
                  <a:cubicBezTo>
                    <a:pt x="124986" y="47924"/>
                    <a:pt x="126636" y="51841"/>
                    <a:pt x="127578" y="56378"/>
                  </a:cubicBezTo>
                  <a:cubicBezTo>
                    <a:pt x="128168" y="59323"/>
                    <a:pt x="128462" y="64478"/>
                    <a:pt x="128462" y="71842"/>
                  </a:cubicBezTo>
                  <a:lnTo>
                    <a:pt x="128462" y="129545"/>
                  </a:lnTo>
                  <a:lnTo>
                    <a:pt x="112556" y="129545"/>
                  </a:lnTo>
                  <a:lnTo>
                    <a:pt x="112556" y="72460"/>
                  </a:lnTo>
                  <a:cubicBezTo>
                    <a:pt x="112556" y="65980"/>
                    <a:pt x="111938" y="61135"/>
                    <a:pt x="110700" y="57924"/>
                  </a:cubicBezTo>
                  <a:cubicBezTo>
                    <a:pt x="109463" y="54713"/>
                    <a:pt x="107269" y="52151"/>
                    <a:pt x="104117" y="50236"/>
                  </a:cubicBezTo>
                  <a:cubicBezTo>
                    <a:pt x="100965" y="48321"/>
                    <a:pt x="97269" y="47364"/>
                    <a:pt x="93027" y="47364"/>
                  </a:cubicBezTo>
                  <a:cubicBezTo>
                    <a:pt x="86252" y="47364"/>
                    <a:pt x="80405" y="49514"/>
                    <a:pt x="75486" y="53815"/>
                  </a:cubicBezTo>
                  <a:cubicBezTo>
                    <a:pt x="70567" y="58115"/>
                    <a:pt x="68108" y="66275"/>
                    <a:pt x="68108" y="78292"/>
                  </a:cubicBezTo>
                  <a:lnTo>
                    <a:pt x="68108" y="129545"/>
                  </a:lnTo>
                  <a:lnTo>
                    <a:pt x="52202" y="129545"/>
                  </a:lnTo>
                  <a:lnTo>
                    <a:pt x="52202" y="35700"/>
                  </a:lnTo>
                  <a:lnTo>
                    <a:pt x="66517" y="35700"/>
                  </a:lnTo>
                  <a:lnTo>
                    <a:pt x="66517" y="49043"/>
                  </a:lnTo>
                  <a:cubicBezTo>
                    <a:pt x="73410" y="38734"/>
                    <a:pt x="83366" y="33579"/>
                    <a:pt x="96385" y="33579"/>
                  </a:cubicBezTo>
                  <a:close/>
                  <a:moveTo>
                    <a:pt x="814327" y="15287"/>
                  </a:moveTo>
                  <a:lnTo>
                    <a:pt x="814327" y="61591"/>
                  </a:lnTo>
                  <a:lnTo>
                    <a:pt x="847818" y="61591"/>
                  </a:lnTo>
                  <a:cubicBezTo>
                    <a:pt x="858894" y="61591"/>
                    <a:pt x="866758" y="59529"/>
                    <a:pt x="871412" y="55405"/>
                  </a:cubicBezTo>
                  <a:cubicBezTo>
                    <a:pt x="876066" y="51282"/>
                    <a:pt x="878393" y="45479"/>
                    <a:pt x="878393" y="37997"/>
                  </a:cubicBezTo>
                  <a:cubicBezTo>
                    <a:pt x="878393" y="32577"/>
                    <a:pt x="877023" y="27938"/>
                    <a:pt x="874284" y="24079"/>
                  </a:cubicBezTo>
                  <a:cubicBezTo>
                    <a:pt x="871545" y="20221"/>
                    <a:pt x="867936" y="17673"/>
                    <a:pt x="863459" y="16436"/>
                  </a:cubicBezTo>
                  <a:cubicBezTo>
                    <a:pt x="860573" y="15670"/>
                    <a:pt x="855241" y="15287"/>
                    <a:pt x="847465" y="15287"/>
                  </a:cubicBezTo>
                  <a:close/>
                  <a:moveTo>
                    <a:pt x="1404435" y="2916"/>
                  </a:moveTo>
                  <a:lnTo>
                    <a:pt x="1404435" y="35700"/>
                  </a:lnTo>
                  <a:lnTo>
                    <a:pt x="1420430" y="35700"/>
                  </a:lnTo>
                  <a:lnTo>
                    <a:pt x="1420430" y="48071"/>
                  </a:lnTo>
                  <a:lnTo>
                    <a:pt x="1404435" y="48071"/>
                  </a:lnTo>
                  <a:lnTo>
                    <a:pt x="1404435" y="102947"/>
                  </a:lnTo>
                  <a:cubicBezTo>
                    <a:pt x="1404435" y="107483"/>
                    <a:pt x="1404715" y="110399"/>
                    <a:pt x="1405275" y="111695"/>
                  </a:cubicBezTo>
                  <a:cubicBezTo>
                    <a:pt x="1405835" y="112991"/>
                    <a:pt x="1406748" y="114022"/>
                    <a:pt x="1408014" y="114788"/>
                  </a:cubicBezTo>
                  <a:cubicBezTo>
                    <a:pt x="1409281" y="115554"/>
                    <a:pt x="1411092" y="115937"/>
                    <a:pt x="1413449" y="115937"/>
                  </a:cubicBezTo>
                  <a:cubicBezTo>
                    <a:pt x="1415216" y="115937"/>
                    <a:pt x="1417543" y="115730"/>
                    <a:pt x="1420430" y="115318"/>
                  </a:cubicBezTo>
                  <a:lnTo>
                    <a:pt x="1422727" y="129368"/>
                  </a:lnTo>
                  <a:cubicBezTo>
                    <a:pt x="1418250" y="130311"/>
                    <a:pt x="1414244" y="130782"/>
                    <a:pt x="1410710" y="130782"/>
                  </a:cubicBezTo>
                  <a:cubicBezTo>
                    <a:pt x="1404936" y="130782"/>
                    <a:pt x="1400459" y="129869"/>
                    <a:pt x="1397278" y="128043"/>
                  </a:cubicBezTo>
                  <a:cubicBezTo>
                    <a:pt x="1394097" y="126217"/>
                    <a:pt x="1391858" y="123816"/>
                    <a:pt x="1390562" y="120841"/>
                  </a:cubicBezTo>
                  <a:cubicBezTo>
                    <a:pt x="1389266" y="117866"/>
                    <a:pt x="1388618" y="111607"/>
                    <a:pt x="1388618" y="102063"/>
                  </a:cubicBezTo>
                  <a:lnTo>
                    <a:pt x="1388618" y="48071"/>
                  </a:lnTo>
                  <a:lnTo>
                    <a:pt x="1376953" y="48071"/>
                  </a:lnTo>
                  <a:lnTo>
                    <a:pt x="1376953" y="35700"/>
                  </a:lnTo>
                  <a:lnTo>
                    <a:pt x="1388618" y="35700"/>
                  </a:lnTo>
                  <a:lnTo>
                    <a:pt x="1388618" y="12459"/>
                  </a:lnTo>
                  <a:close/>
                  <a:moveTo>
                    <a:pt x="1804448" y="0"/>
                  </a:moveTo>
                  <a:lnTo>
                    <a:pt x="1820354" y="0"/>
                  </a:lnTo>
                  <a:lnTo>
                    <a:pt x="1820354" y="129545"/>
                  </a:lnTo>
                  <a:lnTo>
                    <a:pt x="1804448" y="129545"/>
                  </a:lnTo>
                  <a:close/>
                  <a:moveTo>
                    <a:pt x="1693418" y="0"/>
                  </a:moveTo>
                  <a:lnTo>
                    <a:pt x="1780812" y="0"/>
                  </a:lnTo>
                  <a:lnTo>
                    <a:pt x="1780812" y="15287"/>
                  </a:lnTo>
                  <a:lnTo>
                    <a:pt x="1710561" y="15287"/>
                  </a:lnTo>
                  <a:lnTo>
                    <a:pt x="1710561" y="55405"/>
                  </a:lnTo>
                  <a:lnTo>
                    <a:pt x="1771357" y="55405"/>
                  </a:lnTo>
                  <a:lnTo>
                    <a:pt x="1771357" y="70693"/>
                  </a:lnTo>
                  <a:lnTo>
                    <a:pt x="1710561" y="70693"/>
                  </a:lnTo>
                  <a:lnTo>
                    <a:pt x="1710561" y="129545"/>
                  </a:lnTo>
                  <a:lnTo>
                    <a:pt x="1693418" y="129545"/>
                  </a:lnTo>
                  <a:close/>
                  <a:moveTo>
                    <a:pt x="1433415" y="0"/>
                  </a:moveTo>
                  <a:lnTo>
                    <a:pt x="1449321" y="0"/>
                  </a:lnTo>
                  <a:lnTo>
                    <a:pt x="1449321" y="18291"/>
                  </a:lnTo>
                  <a:lnTo>
                    <a:pt x="1433415" y="18291"/>
                  </a:lnTo>
                  <a:close/>
                  <a:moveTo>
                    <a:pt x="797184" y="0"/>
                  </a:moveTo>
                  <a:lnTo>
                    <a:pt x="846051" y="0"/>
                  </a:lnTo>
                  <a:cubicBezTo>
                    <a:pt x="854652" y="0"/>
                    <a:pt x="861221" y="412"/>
                    <a:pt x="865757" y="1237"/>
                  </a:cubicBezTo>
                  <a:cubicBezTo>
                    <a:pt x="872119" y="2297"/>
                    <a:pt x="877451" y="4315"/>
                    <a:pt x="881751" y="7290"/>
                  </a:cubicBezTo>
                  <a:cubicBezTo>
                    <a:pt x="886052" y="10265"/>
                    <a:pt x="889513" y="14433"/>
                    <a:pt x="892134" y="19794"/>
                  </a:cubicBezTo>
                  <a:cubicBezTo>
                    <a:pt x="894756" y="25155"/>
                    <a:pt x="896066" y="31046"/>
                    <a:pt x="896066" y="37467"/>
                  </a:cubicBezTo>
                  <a:cubicBezTo>
                    <a:pt x="896066" y="48483"/>
                    <a:pt x="892561" y="57806"/>
                    <a:pt x="885551" y="65435"/>
                  </a:cubicBezTo>
                  <a:cubicBezTo>
                    <a:pt x="878540" y="73064"/>
                    <a:pt x="865875" y="76879"/>
                    <a:pt x="847553" y="76879"/>
                  </a:cubicBezTo>
                  <a:lnTo>
                    <a:pt x="814327" y="76879"/>
                  </a:lnTo>
                  <a:lnTo>
                    <a:pt x="814327" y="129545"/>
                  </a:lnTo>
                  <a:lnTo>
                    <a:pt x="797184" y="129545"/>
                  </a:lnTo>
                  <a:close/>
                  <a:moveTo>
                    <a:pt x="709073" y="0"/>
                  </a:moveTo>
                  <a:lnTo>
                    <a:pt x="724979" y="0"/>
                  </a:lnTo>
                  <a:lnTo>
                    <a:pt x="724979" y="129545"/>
                  </a:lnTo>
                  <a:lnTo>
                    <a:pt x="709073" y="129545"/>
                  </a:lnTo>
                  <a:close/>
                  <a:moveTo>
                    <a:pt x="473976" y="0"/>
                  </a:moveTo>
                  <a:lnTo>
                    <a:pt x="489794" y="0"/>
                  </a:lnTo>
                  <a:lnTo>
                    <a:pt x="489794" y="129545"/>
                  </a:lnTo>
                  <a:lnTo>
                    <a:pt x="475036" y="129545"/>
                  </a:lnTo>
                  <a:lnTo>
                    <a:pt x="475036" y="117704"/>
                  </a:lnTo>
                  <a:cubicBezTo>
                    <a:pt x="469086" y="127012"/>
                    <a:pt x="460338" y="131666"/>
                    <a:pt x="448791" y="131666"/>
                  </a:cubicBezTo>
                  <a:cubicBezTo>
                    <a:pt x="441310" y="131666"/>
                    <a:pt x="434432" y="129604"/>
                    <a:pt x="428158" y="125480"/>
                  </a:cubicBezTo>
                  <a:cubicBezTo>
                    <a:pt x="421884" y="121356"/>
                    <a:pt x="417024" y="115598"/>
                    <a:pt x="413577" y="108205"/>
                  </a:cubicBezTo>
                  <a:cubicBezTo>
                    <a:pt x="410131" y="100811"/>
                    <a:pt x="408408" y="92313"/>
                    <a:pt x="408408" y="82711"/>
                  </a:cubicBezTo>
                  <a:cubicBezTo>
                    <a:pt x="408408" y="73344"/>
                    <a:pt x="409969" y="64846"/>
                    <a:pt x="413091" y="57217"/>
                  </a:cubicBezTo>
                  <a:cubicBezTo>
                    <a:pt x="416214" y="49588"/>
                    <a:pt x="420897" y="43741"/>
                    <a:pt x="427142" y="39676"/>
                  </a:cubicBezTo>
                  <a:cubicBezTo>
                    <a:pt x="433386" y="35611"/>
                    <a:pt x="440367" y="33579"/>
                    <a:pt x="448084" y="33579"/>
                  </a:cubicBezTo>
                  <a:cubicBezTo>
                    <a:pt x="453740" y="33579"/>
                    <a:pt x="458777" y="34772"/>
                    <a:pt x="463195" y="37158"/>
                  </a:cubicBezTo>
                  <a:cubicBezTo>
                    <a:pt x="467613" y="39544"/>
                    <a:pt x="471207" y="42651"/>
                    <a:pt x="473976" y="46480"/>
                  </a:cubicBezTo>
                  <a:close/>
                  <a:moveTo>
                    <a:pt x="376140" y="0"/>
                  </a:moveTo>
                  <a:lnTo>
                    <a:pt x="392046" y="0"/>
                  </a:lnTo>
                  <a:lnTo>
                    <a:pt x="392046" y="18291"/>
                  </a:lnTo>
                  <a:lnTo>
                    <a:pt x="376140" y="18291"/>
                  </a:lnTo>
                  <a:close/>
                  <a:moveTo>
                    <a:pt x="252315" y="0"/>
                  </a:moveTo>
                  <a:lnTo>
                    <a:pt x="268221" y="0"/>
                  </a:lnTo>
                  <a:lnTo>
                    <a:pt x="268221" y="18291"/>
                  </a:lnTo>
                  <a:lnTo>
                    <a:pt x="252315" y="18291"/>
                  </a:lnTo>
                  <a:close/>
                  <a:moveTo>
                    <a:pt x="207276" y="0"/>
                  </a:moveTo>
                  <a:lnTo>
                    <a:pt x="223093" y="0"/>
                  </a:lnTo>
                  <a:lnTo>
                    <a:pt x="223093" y="129545"/>
                  </a:lnTo>
                  <a:lnTo>
                    <a:pt x="208336" y="129545"/>
                  </a:lnTo>
                  <a:lnTo>
                    <a:pt x="208336" y="117704"/>
                  </a:lnTo>
                  <a:cubicBezTo>
                    <a:pt x="202386" y="127012"/>
                    <a:pt x="193638" y="131666"/>
                    <a:pt x="182091" y="131666"/>
                  </a:cubicBezTo>
                  <a:cubicBezTo>
                    <a:pt x="174610" y="131666"/>
                    <a:pt x="167732" y="129604"/>
                    <a:pt x="161458" y="125480"/>
                  </a:cubicBezTo>
                  <a:cubicBezTo>
                    <a:pt x="155184" y="121356"/>
                    <a:pt x="150324" y="115598"/>
                    <a:pt x="146877" y="108205"/>
                  </a:cubicBezTo>
                  <a:cubicBezTo>
                    <a:pt x="143431" y="100811"/>
                    <a:pt x="141708" y="92313"/>
                    <a:pt x="141708" y="82711"/>
                  </a:cubicBezTo>
                  <a:cubicBezTo>
                    <a:pt x="141708" y="73344"/>
                    <a:pt x="143269" y="64846"/>
                    <a:pt x="146391" y="57217"/>
                  </a:cubicBezTo>
                  <a:cubicBezTo>
                    <a:pt x="149514" y="49588"/>
                    <a:pt x="154197" y="43741"/>
                    <a:pt x="160442" y="39676"/>
                  </a:cubicBezTo>
                  <a:cubicBezTo>
                    <a:pt x="166686" y="35611"/>
                    <a:pt x="173667" y="33579"/>
                    <a:pt x="181384" y="33579"/>
                  </a:cubicBezTo>
                  <a:cubicBezTo>
                    <a:pt x="187040" y="33579"/>
                    <a:pt x="192077" y="34772"/>
                    <a:pt x="196495" y="37158"/>
                  </a:cubicBezTo>
                  <a:cubicBezTo>
                    <a:pt x="200913" y="39544"/>
                    <a:pt x="204507" y="42651"/>
                    <a:pt x="207276" y="46480"/>
                  </a:cubicBezTo>
                  <a:close/>
                  <a:moveTo>
                    <a:pt x="0" y="0"/>
                  </a:moveTo>
                  <a:lnTo>
                    <a:pt x="17143" y="0"/>
                  </a:lnTo>
                  <a:lnTo>
                    <a:pt x="17143" y="129545"/>
                  </a:lnTo>
                  <a:lnTo>
                    <a:pt x="0" y="12954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2" name="TextBox 1221">
              <a:extLst>
                <a:ext uri="{FF2B5EF4-FFF2-40B4-BE49-F238E27FC236}">
                  <a16:creationId xmlns:a16="http://schemas.microsoft.com/office/drawing/2014/main" id="{9FDB0581-B952-3D60-A823-DA284B9F4BBF}"/>
                </a:ext>
              </a:extLst>
            </p:cNvPr>
            <p:cNvSpPr txBox="1"/>
            <p:nvPr/>
          </p:nvSpPr>
          <p:spPr>
            <a:xfrm>
              <a:off x="4408444" y="6341642"/>
              <a:ext cx="2282442" cy="167720"/>
            </a:xfrm>
            <a:custGeom>
              <a:avLst/>
              <a:gdLst/>
              <a:ahLst/>
              <a:cxnLst/>
              <a:rect l="l" t="t" r="r" b="b"/>
              <a:pathLst>
                <a:path w="2282442" h="167720">
                  <a:moveTo>
                    <a:pt x="672428" y="84656"/>
                  </a:moveTo>
                  <a:cubicBezTo>
                    <a:pt x="666655" y="87012"/>
                    <a:pt x="657995" y="89015"/>
                    <a:pt x="646449" y="90665"/>
                  </a:cubicBezTo>
                  <a:cubicBezTo>
                    <a:pt x="639909" y="91607"/>
                    <a:pt x="635285" y="92668"/>
                    <a:pt x="632575" y="93846"/>
                  </a:cubicBezTo>
                  <a:cubicBezTo>
                    <a:pt x="629865" y="95024"/>
                    <a:pt x="627774" y="96747"/>
                    <a:pt x="626301" y="99015"/>
                  </a:cubicBezTo>
                  <a:cubicBezTo>
                    <a:pt x="624828" y="101283"/>
                    <a:pt x="624092" y="103802"/>
                    <a:pt x="624092" y="106571"/>
                  </a:cubicBezTo>
                  <a:cubicBezTo>
                    <a:pt x="624092" y="110812"/>
                    <a:pt x="625697" y="114347"/>
                    <a:pt x="628908" y="117175"/>
                  </a:cubicBezTo>
                  <a:cubicBezTo>
                    <a:pt x="632119" y="120002"/>
                    <a:pt x="636817" y="121416"/>
                    <a:pt x="643002" y="121416"/>
                  </a:cubicBezTo>
                  <a:cubicBezTo>
                    <a:pt x="649129" y="121416"/>
                    <a:pt x="654578" y="120076"/>
                    <a:pt x="659350" y="117396"/>
                  </a:cubicBezTo>
                  <a:cubicBezTo>
                    <a:pt x="664122" y="114715"/>
                    <a:pt x="667627" y="111048"/>
                    <a:pt x="669866" y="106394"/>
                  </a:cubicBezTo>
                  <a:cubicBezTo>
                    <a:pt x="671574" y="102800"/>
                    <a:pt x="672428" y="97498"/>
                    <a:pt x="672428" y="90488"/>
                  </a:cubicBezTo>
                  <a:close/>
                  <a:moveTo>
                    <a:pt x="2098402" y="48956"/>
                  </a:moveTo>
                  <a:cubicBezTo>
                    <a:pt x="2090449" y="48956"/>
                    <a:pt x="2083851" y="51931"/>
                    <a:pt x="2078607" y="57881"/>
                  </a:cubicBezTo>
                  <a:cubicBezTo>
                    <a:pt x="2073365" y="63831"/>
                    <a:pt x="2070743" y="72815"/>
                    <a:pt x="2070743" y="84832"/>
                  </a:cubicBezTo>
                  <a:cubicBezTo>
                    <a:pt x="2070743" y="96850"/>
                    <a:pt x="2073365" y="105849"/>
                    <a:pt x="2078607" y="111828"/>
                  </a:cubicBezTo>
                  <a:cubicBezTo>
                    <a:pt x="2083851" y="117808"/>
                    <a:pt x="2090449" y="120798"/>
                    <a:pt x="2098402" y="120798"/>
                  </a:cubicBezTo>
                  <a:cubicBezTo>
                    <a:pt x="2106296" y="120798"/>
                    <a:pt x="2112865" y="117793"/>
                    <a:pt x="2118107" y="111784"/>
                  </a:cubicBezTo>
                  <a:cubicBezTo>
                    <a:pt x="2123351" y="105775"/>
                    <a:pt x="2125972" y="96615"/>
                    <a:pt x="2125972" y="84302"/>
                  </a:cubicBezTo>
                  <a:cubicBezTo>
                    <a:pt x="2125972" y="72697"/>
                    <a:pt x="2123336" y="63904"/>
                    <a:pt x="2118063" y="57925"/>
                  </a:cubicBezTo>
                  <a:cubicBezTo>
                    <a:pt x="2112791" y="51945"/>
                    <a:pt x="2106237" y="48956"/>
                    <a:pt x="2098402" y="48956"/>
                  </a:cubicBezTo>
                  <a:close/>
                  <a:moveTo>
                    <a:pt x="1717402" y="48956"/>
                  </a:moveTo>
                  <a:cubicBezTo>
                    <a:pt x="1709449" y="48956"/>
                    <a:pt x="1702851" y="51931"/>
                    <a:pt x="1697608" y="57881"/>
                  </a:cubicBezTo>
                  <a:cubicBezTo>
                    <a:pt x="1692365" y="63831"/>
                    <a:pt x="1689743" y="72815"/>
                    <a:pt x="1689743" y="84832"/>
                  </a:cubicBezTo>
                  <a:cubicBezTo>
                    <a:pt x="1689743" y="96850"/>
                    <a:pt x="1692365" y="105849"/>
                    <a:pt x="1697608" y="111828"/>
                  </a:cubicBezTo>
                  <a:cubicBezTo>
                    <a:pt x="1702851" y="117808"/>
                    <a:pt x="1709449" y="120798"/>
                    <a:pt x="1717402" y="120798"/>
                  </a:cubicBezTo>
                  <a:cubicBezTo>
                    <a:pt x="1725296" y="120798"/>
                    <a:pt x="1731864" y="117793"/>
                    <a:pt x="1737108" y="111784"/>
                  </a:cubicBezTo>
                  <a:cubicBezTo>
                    <a:pt x="1742351" y="105775"/>
                    <a:pt x="1744972" y="96615"/>
                    <a:pt x="1744972" y="84302"/>
                  </a:cubicBezTo>
                  <a:cubicBezTo>
                    <a:pt x="1744972" y="72697"/>
                    <a:pt x="1742336" y="63904"/>
                    <a:pt x="1737063" y="57925"/>
                  </a:cubicBezTo>
                  <a:cubicBezTo>
                    <a:pt x="1731791" y="51945"/>
                    <a:pt x="1725237" y="48956"/>
                    <a:pt x="1717402" y="48956"/>
                  </a:cubicBezTo>
                  <a:close/>
                  <a:moveTo>
                    <a:pt x="279127" y="48956"/>
                  </a:moveTo>
                  <a:cubicBezTo>
                    <a:pt x="271174" y="48956"/>
                    <a:pt x="264576" y="51931"/>
                    <a:pt x="259333" y="57881"/>
                  </a:cubicBezTo>
                  <a:cubicBezTo>
                    <a:pt x="254090" y="63831"/>
                    <a:pt x="251468" y="72815"/>
                    <a:pt x="251468" y="84832"/>
                  </a:cubicBezTo>
                  <a:cubicBezTo>
                    <a:pt x="251468" y="96850"/>
                    <a:pt x="254090" y="105849"/>
                    <a:pt x="259333" y="111828"/>
                  </a:cubicBezTo>
                  <a:cubicBezTo>
                    <a:pt x="264576" y="117808"/>
                    <a:pt x="271174" y="120798"/>
                    <a:pt x="279127" y="120798"/>
                  </a:cubicBezTo>
                  <a:cubicBezTo>
                    <a:pt x="287021" y="120798"/>
                    <a:pt x="293590" y="117793"/>
                    <a:pt x="298833" y="111784"/>
                  </a:cubicBezTo>
                  <a:cubicBezTo>
                    <a:pt x="304076" y="105775"/>
                    <a:pt x="306697" y="96615"/>
                    <a:pt x="306697" y="84302"/>
                  </a:cubicBezTo>
                  <a:cubicBezTo>
                    <a:pt x="306697" y="72697"/>
                    <a:pt x="304061" y="63904"/>
                    <a:pt x="298788" y="57925"/>
                  </a:cubicBezTo>
                  <a:cubicBezTo>
                    <a:pt x="293516" y="51945"/>
                    <a:pt x="286962" y="48956"/>
                    <a:pt x="279127" y="48956"/>
                  </a:cubicBezTo>
                  <a:close/>
                  <a:moveTo>
                    <a:pt x="174352" y="48956"/>
                  </a:moveTo>
                  <a:cubicBezTo>
                    <a:pt x="166399" y="48956"/>
                    <a:pt x="159801" y="51931"/>
                    <a:pt x="154558" y="57881"/>
                  </a:cubicBezTo>
                  <a:cubicBezTo>
                    <a:pt x="149315" y="63831"/>
                    <a:pt x="146693" y="72815"/>
                    <a:pt x="146693" y="84832"/>
                  </a:cubicBezTo>
                  <a:cubicBezTo>
                    <a:pt x="146693" y="96850"/>
                    <a:pt x="149315" y="105849"/>
                    <a:pt x="154558" y="111828"/>
                  </a:cubicBezTo>
                  <a:cubicBezTo>
                    <a:pt x="159801" y="117808"/>
                    <a:pt x="166399" y="120798"/>
                    <a:pt x="174352" y="120798"/>
                  </a:cubicBezTo>
                  <a:cubicBezTo>
                    <a:pt x="182246" y="120798"/>
                    <a:pt x="188814" y="117793"/>
                    <a:pt x="194058" y="111784"/>
                  </a:cubicBezTo>
                  <a:cubicBezTo>
                    <a:pt x="199301" y="105775"/>
                    <a:pt x="201922" y="96615"/>
                    <a:pt x="201922" y="84302"/>
                  </a:cubicBezTo>
                  <a:cubicBezTo>
                    <a:pt x="201922" y="72697"/>
                    <a:pt x="199286" y="63904"/>
                    <a:pt x="194013" y="57925"/>
                  </a:cubicBezTo>
                  <a:cubicBezTo>
                    <a:pt x="188741" y="51945"/>
                    <a:pt x="182187" y="48956"/>
                    <a:pt x="174352" y="48956"/>
                  </a:cubicBezTo>
                  <a:close/>
                  <a:moveTo>
                    <a:pt x="1432270" y="48867"/>
                  </a:moveTo>
                  <a:cubicBezTo>
                    <a:pt x="1424965" y="48867"/>
                    <a:pt x="1418824" y="51312"/>
                    <a:pt x="1413846" y="56202"/>
                  </a:cubicBezTo>
                  <a:cubicBezTo>
                    <a:pt x="1408868" y="61091"/>
                    <a:pt x="1406114" y="67630"/>
                    <a:pt x="1405584" y="75819"/>
                  </a:cubicBezTo>
                  <a:lnTo>
                    <a:pt x="1457985" y="75819"/>
                  </a:lnTo>
                  <a:cubicBezTo>
                    <a:pt x="1457278" y="67925"/>
                    <a:pt x="1455275" y="62004"/>
                    <a:pt x="1451976" y="58057"/>
                  </a:cubicBezTo>
                  <a:cubicBezTo>
                    <a:pt x="1446910" y="51931"/>
                    <a:pt x="1440341" y="48867"/>
                    <a:pt x="1432270" y="48867"/>
                  </a:cubicBezTo>
                  <a:close/>
                  <a:moveTo>
                    <a:pt x="1175095" y="48867"/>
                  </a:moveTo>
                  <a:cubicBezTo>
                    <a:pt x="1167790" y="48867"/>
                    <a:pt x="1161649" y="51312"/>
                    <a:pt x="1156671" y="56202"/>
                  </a:cubicBezTo>
                  <a:cubicBezTo>
                    <a:pt x="1151693" y="61091"/>
                    <a:pt x="1148939" y="67630"/>
                    <a:pt x="1148409" y="75819"/>
                  </a:cubicBezTo>
                  <a:lnTo>
                    <a:pt x="1200810" y="75819"/>
                  </a:lnTo>
                  <a:cubicBezTo>
                    <a:pt x="1200103" y="67925"/>
                    <a:pt x="1198100" y="62004"/>
                    <a:pt x="1194801" y="58057"/>
                  </a:cubicBezTo>
                  <a:cubicBezTo>
                    <a:pt x="1189735" y="51931"/>
                    <a:pt x="1183166" y="48867"/>
                    <a:pt x="1175095" y="48867"/>
                  </a:cubicBezTo>
                  <a:close/>
                  <a:moveTo>
                    <a:pt x="917920" y="48867"/>
                  </a:moveTo>
                  <a:cubicBezTo>
                    <a:pt x="910615" y="48867"/>
                    <a:pt x="904474" y="51312"/>
                    <a:pt x="899496" y="56202"/>
                  </a:cubicBezTo>
                  <a:cubicBezTo>
                    <a:pt x="894518" y="61091"/>
                    <a:pt x="891764" y="67630"/>
                    <a:pt x="891234" y="75819"/>
                  </a:cubicBezTo>
                  <a:lnTo>
                    <a:pt x="943635" y="75819"/>
                  </a:lnTo>
                  <a:cubicBezTo>
                    <a:pt x="942928" y="67925"/>
                    <a:pt x="940925" y="62004"/>
                    <a:pt x="937626" y="58057"/>
                  </a:cubicBezTo>
                  <a:cubicBezTo>
                    <a:pt x="932560" y="51931"/>
                    <a:pt x="925991" y="48867"/>
                    <a:pt x="917920" y="48867"/>
                  </a:cubicBezTo>
                  <a:close/>
                  <a:moveTo>
                    <a:pt x="489295" y="48867"/>
                  </a:moveTo>
                  <a:cubicBezTo>
                    <a:pt x="481990" y="48867"/>
                    <a:pt x="475849" y="51312"/>
                    <a:pt x="470871" y="56202"/>
                  </a:cubicBezTo>
                  <a:cubicBezTo>
                    <a:pt x="465893" y="61091"/>
                    <a:pt x="463139" y="67630"/>
                    <a:pt x="462609" y="75819"/>
                  </a:cubicBezTo>
                  <a:lnTo>
                    <a:pt x="515010" y="75819"/>
                  </a:lnTo>
                  <a:cubicBezTo>
                    <a:pt x="514303" y="67925"/>
                    <a:pt x="512300" y="62004"/>
                    <a:pt x="509001" y="58057"/>
                  </a:cubicBezTo>
                  <a:cubicBezTo>
                    <a:pt x="503935" y="51931"/>
                    <a:pt x="497366" y="48867"/>
                    <a:pt x="489295" y="48867"/>
                  </a:cubicBezTo>
                  <a:close/>
                  <a:moveTo>
                    <a:pt x="1538548" y="48249"/>
                  </a:moveTo>
                  <a:cubicBezTo>
                    <a:pt x="1531773" y="48249"/>
                    <a:pt x="1525779" y="51415"/>
                    <a:pt x="1520565" y="57748"/>
                  </a:cubicBezTo>
                  <a:cubicBezTo>
                    <a:pt x="1515351" y="64081"/>
                    <a:pt x="1512745" y="73286"/>
                    <a:pt x="1512745" y="85363"/>
                  </a:cubicBezTo>
                  <a:cubicBezTo>
                    <a:pt x="1512745" y="97439"/>
                    <a:pt x="1515189" y="106364"/>
                    <a:pt x="1520079" y="112138"/>
                  </a:cubicBezTo>
                  <a:cubicBezTo>
                    <a:pt x="1524969" y="117911"/>
                    <a:pt x="1530889" y="120798"/>
                    <a:pt x="1537841" y="120798"/>
                  </a:cubicBezTo>
                  <a:cubicBezTo>
                    <a:pt x="1544910" y="120798"/>
                    <a:pt x="1550963" y="117808"/>
                    <a:pt x="1556000" y="111828"/>
                  </a:cubicBezTo>
                  <a:cubicBezTo>
                    <a:pt x="1561037" y="105849"/>
                    <a:pt x="1563555" y="96585"/>
                    <a:pt x="1563555" y="84037"/>
                  </a:cubicBezTo>
                  <a:cubicBezTo>
                    <a:pt x="1563555" y="72078"/>
                    <a:pt x="1561096" y="63124"/>
                    <a:pt x="1556177" y="57174"/>
                  </a:cubicBezTo>
                  <a:cubicBezTo>
                    <a:pt x="1551258" y="51224"/>
                    <a:pt x="1545381" y="48249"/>
                    <a:pt x="1538548" y="48249"/>
                  </a:cubicBezTo>
                  <a:close/>
                  <a:moveTo>
                    <a:pt x="386023" y="48249"/>
                  </a:moveTo>
                  <a:cubicBezTo>
                    <a:pt x="379248" y="48249"/>
                    <a:pt x="373254" y="51415"/>
                    <a:pt x="368040" y="57748"/>
                  </a:cubicBezTo>
                  <a:cubicBezTo>
                    <a:pt x="362826" y="64081"/>
                    <a:pt x="360220" y="73286"/>
                    <a:pt x="360220" y="85363"/>
                  </a:cubicBezTo>
                  <a:cubicBezTo>
                    <a:pt x="360220" y="97439"/>
                    <a:pt x="362664" y="106364"/>
                    <a:pt x="367554" y="112138"/>
                  </a:cubicBezTo>
                  <a:cubicBezTo>
                    <a:pt x="372444" y="117911"/>
                    <a:pt x="378364" y="120798"/>
                    <a:pt x="385316" y="120798"/>
                  </a:cubicBezTo>
                  <a:cubicBezTo>
                    <a:pt x="392385" y="120798"/>
                    <a:pt x="398438" y="117808"/>
                    <a:pt x="403475" y="111828"/>
                  </a:cubicBezTo>
                  <a:cubicBezTo>
                    <a:pt x="408512" y="105849"/>
                    <a:pt x="411030" y="96585"/>
                    <a:pt x="411030" y="84037"/>
                  </a:cubicBezTo>
                  <a:cubicBezTo>
                    <a:pt x="411030" y="72078"/>
                    <a:pt x="408571" y="63124"/>
                    <a:pt x="403652" y="57174"/>
                  </a:cubicBezTo>
                  <a:cubicBezTo>
                    <a:pt x="398733" y="51224"/>
                    <a:pt x="392856" y="48249"/>
                    <a:pt x="386023" y="48249"/>
                  </a:cubicBezTo>
                  <a:close/>
                  <a:moveTo>
                    <a:pt x="2153691" y="37910"/>
                  </a:moveTo>
                  <a:lnTo>
                    <a:pt x="2170128" y="37910"/>
                  </a:lnTo>
                  <a:lnTo>
                    <a:pt x="2185062" y="92078"/>
                  </a:lnTo>
                  <a:lnTo>
                    <a:pt x="2190629" y="112226"/>
                  </a:lnTo>
                  <a:cubicBezTo>
                    <a:pt x="2190864" y="111225"/>
                    <a:pt x="2192484" y="104774"/>
                    <a:pt x="2195489" y="92874"/>
                  </a:cubicBezTo>
                  <a:lnTo>
                    <a:pt x="2210423" y="37910"/>
                  </a:lnTo>
                  <a:lnTo>
                    <a:pt x="2226771" y="37910"/>
                  </a:lnTo>
                  <a:lnTo>
                    <a:pt x="2240821" y="92344"/>
                  </a:lnTo>
                  <a:lnTo>
                    <a:pt x="2245504" y="110282"/>
                  </a:lnTo>
                  <a:lnTo>
                    <a:pt x="2250895" y="92167"/>
                  </a:lnTo>
                  <a:lnTo>
                    <a:pt x="2266977" y="37910"/>
                  </a:lnTo>
                  <a:lnTo>
                    <a:pt x="2282442" y="37910"/>
                  </a:lnTo>
                  <a:lnTo>
                    <a:pt x="2253104" y="131755"/>
                  </a:lnTo>
                  <a:lnTo>
                    <a:pt x="2236579" y="131755"/>
                  </a:lnTo>
                  <a:lnTo>
                    <a:pt x="2221645" y="75554"/>
                  </a:lnTo>
                  <a:lnTo>
                    <a:pt x="2218022" y="59560"/>
                  </a:lnTo>
                  <a:lnTo>
                    <a:pt x="2199024" y="131755"/>
                  </a:lnTo>
                  <a:lnTo>
                    <a:pt x="2182411" y="131755"/>
                  </a:lnTo>
                  <a:close/>
                  <a:moveTo>
                    <a:pt x="1641304" y="37910"/>
                  </a:moveTo>
                  <a:lnTo>
                    <a:pt x="1657210" y="37910"/>
                  </a:lnTo>
                  <a:lnTo>
                    <a:pt x="1657210" y="131755"/>
                  </a:lnTo>
                  <a:lnTo>
                    <a:pt x="1641304" y="131755"/>
                  </a:lnTo>
                  <a:close/>
                  <a:moveTo>
                    <a:pt x="783859" y="37910"/>
                  </a:moveTo>
                  <a:lnTo>
                    <a:pt x="800648" y="37910"/>
                  </a:lnTo>
                  <a:lnTo>
                    <a:pt x="820796" y="94111"/>
                  </a:lnTo>
                  <a:cubicBezTo>
                    <a:pt x="822976" y="100179"/>
                    <a:pt x="824979" y="106482"/>
                    <a:pt x="826805" y="113021"/>
                  </a:cubicBezTo>
                  <a:cubicBezTo>
                    <a:pt x="828219" y="108073"/>
                    <a:pt x="830192" y="102123"/>
                    <a:pt x="832726" y="95171"/>
                  </a:cubicBezTo>
                  <a:lnTo>
                    <a:pt x="853580" y="37910"/>
                  </a:lnTo>
                  <a:lnTo>
                    <a:pt x="869928" y="37910"/>
                  </a:lnTo>
                  <a:lnTo>
                    <a:pt x="834404" y="131755"/>
                  </a:lnTo>
                  <a:lnTo>
                    <a:pt x="819559" y="131755"/>
                  </a:lnTo>
                  <a:close/>
                  <a:moveTo>
                    <a:pt x="755479" y="37910"/>
                  </a:moveTo>
                  <a:lnTo>
                    <a:pt x="771385" y="37910"/>
                  </a:lnTo>
                  <a:lnTo>
                    <a:pt x="771385" y="131755"/>
                  </a:lnTo>
                  <a:lnTo>
                    <a:pt x="755479" y="131755"/>
                  </a:lnTo>
                  <a:close/>
                  <a:moveTo>
                    <a:pt x="2098402" y="35789"/>
                  </a:moveTo>
                  <a:cubicBezTo>
                    <a:pt x="2111303" y="35789"/>
                    <a:pt x="2121848" y="40016"/>
                    <a:pt x="2130037" y="48470"/>
                  </a:cubicBezTo>
                  <a:cubicBezTo>
                    <a:pt x="2138226" y="56923"/>
                    <a:pt x="2142320" y="68602"/>
                    <a:pt x="2142320" y="83507"/>
                  </a:cubicBezTo>
                  <a:cubicBezTo>
                    <a:pt x="2142320" y="95584"/>
                    <a:pt x="2140508" y="105083"/>
                    <a:pt x="2136885" y="112005"/>
                  </a:cubicBezTo>
                  <a:cubicBezTo>
                    <a:pt x="2133262" y="118927"/>
                    <a:pt x="2127990" y="124303"/>
                    <a:pt x="2121068" y="128132"/>
                  </a:cubicBezTo>
                  <a:cubicBezTo>
                    <a:pt x="2114146" y="131961"/>
                    <a:pt x="2106590" y="133876"/>
                    <a:pt x="2098402" y="133876"/>
                  </a:cubicBezTo>
                  <a:cubicBezTo>
                    <a:pt x="2085264" y="133876"/>
                    <a:pt x="2074646" y="129664"/>
                    <a:pt x="2066545" y="121239"/>
                  </a:cubicBezTo>
                  <a:cubicBezTo>
                    <a:pt x="2058445" y="112815"/>
                    <a:pt x="2054395" y="100680"/>
                    <a:pt x="2054395" y="84832"/>
                  </a:cubicBezTo>
                  <a:cubicBezTo>
                    <a:pt x="2054395" y="67454"/>
                    <a:pt x="2059226" y="54582"/>
                    <a:pt x="2068887" y="46216"/>
                  </a:cubicBezTo>
                  <a:cubicBezTo>
                    <a:pt x="2076958" y="39265"/>
                    <a:pt x="2086796" y="35789"/>
                    <a:pt x="2098402" y="35789"/>
                  </a:cubicBezTo>
                  <a:close/>
                  <a:moveTo>
                    <a:pt x="1828274" y="35789"/>
                  </a:moveTo>
                  <a:cubicBezTo>
                    <a:pt x="1833930" y="35789"/>
                    <a:pt x="1839129" y="36805"/>
                    <a:pt x="1843871" y="38838"/>
                  </a:cubicBezTo>
                  <a:cubicBezTo>
                    <a:pt x="1848613" y="40870"/>
                    <a:pt x="1852163" y="43536"/>
                    <a:pt x="1854519" y="46835"/>
                  </a:cubicBezTo>
                  <a:cubicBezTo>
                    <a:pt x="1856876" y="50134"/>
                    <a:pt x="1858525" y="54051"/>
                    <a:pt x="1859468" y="58588"/>
                  </a:cubicBezTo>
                  <a:cubicBezTo>
                    <a:pt x="1860057" y="61533"/>
                    <a:pt x="1860351" y="66688"/>
                    <a:pt x="1860351" y="74052"/>
                  </a:cubicBezTo>
                  <a:lnTo>
                    <a:pt x="1860351" y="131755"/>
                  </a:lnTo>
                  <a:lnTo>
                    <a:pt x="1844445" y="131755"/>
                  </a:lnTo>
                  <a:lnTo>
                    <a:pt x="1844445" y="74670"/>
                  </a:lnTo>
                  <a:cubicBezTo>
                    <a:pt x="1844445" y="68190"/>
                    <a:pt x="1843827" y="63345"/>
                    <a:pt x="1842590" y="60134"/>
                  </a:cubicBezTo>
                  <a:cubicBezTo>
                    <a:pt x="1841352" y="56923"/>
                    <a:pt x="1839158" y="54361"/>
                    <a:pt x="1836006" y="52446"/>
                  </a:cubicBezTo>
                  <a:cubicBezTo>
                    <a:pt x="1832854" y="50531"/>
                    <a:pt x="1829158" y="49574"/>
                    <a:pt x="1824916" y="49574"/>
                  </a:cubicBezTo>
                  <a:cubicBezTo>
                    <a:pt x="1818141" y="49574"/>
                    <a:pt x="1812295" y="51724"/>
                    <a:pt x="1807375" y="56025"/>
                  </a:cubicBezTo>
                  <a:cubicBezTo>
                    <a:pt x="1802456" y="60325"/>
                    <a:pt x="1799997" y="68485"/>
                    <a:pt x="1799997" y="80502"/>
                  </a:cubicBezTo>
                  <a:lnTo>
                    <a:pt x="1799997" y="131755"/>
                  </a:lnTo>
                  <a:lnTo>
                    <a:pt x="1784091" y="131755"/>
                  </a:lnTo>
                  <a:lnTo>
                    <a:pt x="1784091" y="37910"/>
                  </a:lnTo>
                  <a:lnTo>
                    <a:pt x="1798406" y="37910"/>
                  </a:lnTo>
                  <a:lnTo>
                    <a:pt x="1798406" y="51253"/>
                  </a:lnTo>
                  <a:cubicBezTo>
                    <a:pt x="1805299" y="40944"/>
                    <a:pt x="1815255" y="35789"/>
                    <a:pt x="1828274" y="35789"/>
                  </a:cubicBezTo>
                  <a:close/>
                  <a:moveTo>
                    <a:pt x="1717402" y="35789"/>
                  </a:moveTo>
                  <a:cubicBezTo>
                    <a:pt x="1730303" y="35789"/>
                    <a:pt x="1740848" y="40016"/>
                    <a:pt x="1749037" y="48470"/>
                  </a:cubicBezTo>
                  <a:cubicBezTo>
                    <a:pt x="1757226" y="56923"/>
                    <a:pt x="1761320" y="68602"/>
                    <a:pt x="1761320" y="83507"/>
                  </a:cubicBezTo>
                  <a:cubicBezTo>
                    <a:pt x="1761320" y="95584"/>
                    <a:pt x="1759509" y="105083"/>
                    <a:pt x="1755885" y="112005"/>
                  </a:cubicBezTo>
                  <a:cubicBezTo>
                    <a:pt x="1752262" y="118927"/>
                    <a:pt x="1746990" y="124303"/>
                    <a:pt x="1740068" y="128132"/>
                  </a:cubicBezTo>
                  <a:cubicBezTo>
                    <a:pt x="1733146" y="131961"/>
                    <a:pt x="1725590" y="133876"/>
                    <a:pt x="1717402" y="133876"/>
                  </a:cubicBezTo>
                  <a:cubicBezTo>
                    <a:pt x="1704265" y="133876"/>
                    <a:pt x="1693646" y="129664"/>
                    <a:pt x="1685546" y="121239"/>
                  </a:cubicBezTo>
                  <a:cubicBezTo>
                    <a:pt x="1677445" y="112815"/>
                    <a:pt x="1673395" y="100680"/>
                    <a:pt x="1673395" y="84832"/>
                  </a:cubicBezTo>
                  <a:cubicBezTo>
                    <a:pt x="1673395" y="67454"/>
                    <a:pt x="1678226" y="54582"/>
                    <a:pt x="1687887" y="46216"/>
                  </a:cubicBezTo>
                  <a:cubicBezTo>
                    <a:pt x="1695958" y="39265"/>
                    <a:pt x="1705796" y="35789"/>
                    <a:pt x="1717402" y="35789"/>
                  </a:cubicBezTo>
                  <a:close/>
                  <a:moveTo>
                    <a:pt x="1540050" y="35789"/>
                  </a:moveTo>
                  <a:cubicBezTo>
                    <a:pt x="1548062" y="35789"/>
                    <a:pt x="1555131" y="37851"/>
                    <a:pt x="1561258" y="41975"/>
                  </a:cubicBezTo>
                  <a:cubicBezTo>
                    <a:pt x="1567385" y="46098"/>
                    <a:pt x="1572009" y="51916"/>
                    <a:pt x="1575131" y="59427"/>
                  </a:cubicBezTo>
                  <a:cubicBezTo>
                    <a:pt x="1578254" y="66938"/>
                    <a:pt x="1579815" y="75171"/>
                    <a:pt x="1579815" y="84125"/>
                  </a:cubicBezTo>
                  <a:cubicBezTo>
                    <a:pt x="1579815" y="93728"/>
                    <a:pt x="1578092" y="102373"/>
                    <a:pt x="1574645" y="110061"/>
                  </a:cubicBezTo>
                  <a:cubicBezTo>
                    <a:pt x="1571199" y="117749"/>
                    <a:pt x="1566192" y="123640"/>
                    <a:pt x="1559623" y="127734"/>
                  </a:cubicBezTo>
                  <a:cubicBezTo>
                    <a:pt x="1553054" y="131829"/>
                    <a:pt x="1546147" y="133876"/>
                    <a:pt x="1538901" y="133876"/>
                  </a:cubicBezTo>
                  <a:cubicBezTo>
                    <a:pt x="1533599" y="133876"/>
                    <a:pt x="1528842" y="132757"/>
                    <a:pt x="1524630" y="130518"/>
                  </a:cubicBezTo>
                  <a:cubicBezTo>
                    <a:pt x="1520418" y="128279"/>
                    <a:pt x="1516957" y="125452"/>
                    <a:pt x="1514247" y="122035"/>
                  </a:cubicBezTo>
                  <a:lnTo>
                    <a:pt x="1514247" y="167720"/>
                  </a:lnTo>
                  <a:lnTo>
                    <a:pt x="1498341" y="167720"/>
                  </a:lnTo>
                  <a:lnTo>
                    <a:pt x="1498341" y="37910"/>
                  </a:lnTo>
                  <a:lnTo>
                    <a:pt x="1512833" y="37910"/>
                  </a:lnTo>
                  <a:lnTo>
                    <a:pt x="1512833" y="50104"/>
                  </a:lnTo>
                  <a:cubicBezTo>
                    <a:pt x="1516250" y="45332"/>
                    <a:pt x="1520108" y="41754"/>
                    <a:pt x="1524409" y="39368"/>
                  </a:cubicBezTo>
                  <a:cubicBezTo>
                    <a:pt x="1528709" y="36982"/>
                    <a:pt x="1533923" y="35789"/>
                    <a:pt x="1540050" y="35789"/>
                  </a:cubicBezTo>
                  <a:close/>
                  <a:moveTo>
                    <a:pt x="1432094" y="35789"/>
                  </a:moveTo>
                  <a:cubicBezTo>
                    <a:pt x="1444642" y="35789"/>
                    <a:pt x="1454892" y="40060"/>
                    <a:pt x="1462845" y="48602"/>
                  </a:cubicBezTo>
                  <a:cubicBezTo>
                    <a:pt x="1470798" y="57144"/>
                    <a:pt x="1474775" y="69162"/>
                    <a:pt x="1474775" y="84656"/>
                  </a:cubicBezTo>
                  <a:cubicBezTo>
                    <a:pt x="1474775" y="85598"/>
                    <a:pt x="1474745" y="87012"/>
                    <a:pt x="1474686" y="88897"/>
                  </a:cubicBezTo>
                  <a:lnTo>
                    <a:pt x="1404700" y="88897"/>
                  </a:lnTo>
                  <a:cubicBezTo>
                    <a:pt x="1405289" y="99207"/>
                    <a:pt x="1408205" y="107101"/>
                    <a:pt x="1413448" y="112580"/>
                  </a:cubicBezTo>
                  <a:cubicBezTo>
                    <a:pt x="1418691" y="118058"/>
                    <a:pt x="1425231" y="120798"/>
                    <a:pt x="1433066" y="120798"/>
                  </a:cubicBezTo>
                  <a:cubicBezTo>
                    <a:pt x="1438898" y="120798"/>
                    <a:pt x="1443876" y="119266"/>
                    <a:pt x="1448000" y="116203"/>
                  </a:cubicBezTo>
                  <a:cubicBezTo>
                    <a:pt x="1452123" y="113139"/>
                    <a:pt x="1455393" y="108250"/>
                    <a:pt x="1457808" y="101534"/>
                  </a:cubicBezTo>
                  <a:lnTo>
                    <a:pt x="1474245" y="103566"/>
                  </a:lnTo>
                  <a:cubicBezTo>
                    <a:pt x="1471652" y="113169"/>
                    <a:pt x="1466851" y="120621"/>
                    <a:pt x="1459841" y="125923"/>
                  </a:cubicBezTo>
                  <a:cubicBezTo>
                    <a:pt x="1452830" y="131225"/>
                    <a:pt x="1443876" y="133876"/>
                    <a:pt x="1432977" y="133876"/>
                  </a:cubicBezTo>
                  <a:cubicBezTo>
                    <a:pt x="1419251" y="133876"/>
                    <a:pt x="1408367" y="129649"/>
                    <a:pt x="1400326" y="121195"/>
                  </a:cubicBezTo>
                  <a:cubicBezTo>
                    <a:pt x="1392284" y="112742"/>
                    <a:pt x="1388264" y="100886"/>
                    <a:pt x="1388264" y="85628"/>
                  </a:cubicBezTo>
                  <a:cubicBezTo>
                    <a:pt x="1388264" y="69840"/>
                    <a:pt x="1392329" y="57586"/>
                    <a:pt x="1400458" y="48867"/>
                  </a:cubicBezTo>
                  <a:cubicBezTo>
                    <a:pt x="1408588" y="40148"/>
                    <a:pt x="1419133" y="35789"/>
                    <a:pt x="1432094" y="35789"/>
                  </a:cubicBezTo>
                  <a:close/>
                  <a:moveTo>
                    <a:pt x="1336225" y="35789"/>
                  </a:moveTo>
                  <a:cubicBezTo>
                    <a:pt x="1346417" y="35789"/>
                    <a:pt x="1354753" y="38366"/>
                    <a:pt x="1361233" y="43521"/>
                  </a:cubicBezTo>
                  <a:cubicBezTo>
                    <a:pt x="1367713" y="48676"/>
                    <a:pt x="1371866" y="55995"/>
                    <a:pt x="1373693" y="65480"/>
                  </a:cubicBezTo>
                  <a:lnTo>
                    <a:pt x="1358228" y="67866"/>
                  </a:lnTo>
                  <a:cubicBezTo>
                    <a:pt x="1356756" y="61563"/>
                    <a:pt x="1354149" y="56820"/>
                    <a:pt x="1350408" y="53639"/>
                  </a:cubicBezTo>
                  <a:cubicBezTo>
                    <a:pt x="1346667" y="50458"/>
                    <a:pt x="1342146" y="48867"/>
                    <a:pt x="1336844" y="48867"/>
                  </a:cubicBezTo>
                  <a:cubicBezTo>
                    <a:pt x="1328832" y="48867"/>
                    <a:pt x="1322322" y="51739"/>
                    <a:pt x="1317315" y="57483"/>
                  </a:cubicBezTo>
                  <a:cubicBezTo>
                    <a:pt x="1312307" y="63227"/>
                    <a:pt x="1309803" y="72314"/>
                    <a:pt x="1309803" y="84744"/>
                  </a:cubicBezTo>
                  <a:cubicBezTo>
                    <a:pt x="1309803" y="97351"/>
                    <a:pt x="1312219" y="106512"/>
                    <a:pt x="1317049" y="112226"/>
                  </a:cubicBezTo>
                  <a:cubicBezTo>
                    <a:pt x="1321880" y="117940"/>
                    <a:pt x="1328184" y="120798"/>
                    <a:pt x="1335960" y="120798"/>
                  </a:cubicBezTo>
                  <a:cubicBezTo>
                    <a:pt x="1342204" y="120798"/>
                    <a:pt x="1347418" y="118883"/>
                    <a:pt x="1351601" y="115054"/>
                  </a:cubicBezTo>
                  <a:cubicBezTo>
                    <a:pt x="1355784" y="111225"/>
                    <a:pt x="1358435" y="105333"/>
                    <a:pt x="1359554" y="97380"/>
                  </a:cubicBezTo>
                  <a:lnTo>
                    <a:pt x="1375195" y="99413"/>
                  </a:lnTo>
                  <a:cubicBezTo>
                    <a:pt x="1373486" y="110194"/>
                    <a:pt x="1369112" y="118633"/>
                    <a:pt x="1362072" y="124730"/>
                  </a:cubicBezTo>
                  <a:cubicBezTo>
                    <a:pt x="1355032" y="130827"/>
                    <a:pt x="1346387" y="133876"/>
                    <a:pt x="1336137" y="133876"/>
                  </a:cubicBezTo>
                  <a:cubicBezTo>
                    <a:pt x="1323294" y="133876"/>
                    <a:pt x="1312970" y="129679"/>
                    <a:pt x="1305164" y="121284"/>
                  </a:cubicBezTo>
                  <a:cubicBezTo>
                    <a:pt x="1297358" y="112889"/>
                    <a:pt x="1293456" y="100856"/>
                    <a:pt x="1293456" y="85186"/>
                  </a:cubicBezTo>
                  <a:cubicBezTo>
                    <a:pt x="1293456" y="75053"/>
                    <a:pt x="1295135" y="66187"/>
                    <a:pt x="1298492" y="58588"/>
                  </a:cubicBezTo>
                  <a:cubicBezTo>
                    <a:pt x="1301850" y="50988"/>
                    <a:pt x="1306961" y="45288"/>
                    <a:pt x="1313824" y="41489"/>
                  </a:cubicBezTo>
                  <a:cubicBezTo>
                    <a:pt x="1320687" y="37689"/>
                    <a:pt x="1328154" y="35789"/>
                    <a:pt x="1336225" y="35789"/>
                  </a:cubicBezTo>
                  <a:close/>
                  <a:moveTo>
                    <a:pt x="1275629" y="35789"/>
                  </a:moveTo>
                  <a:cubicBezTo>
                    <a:pt x="1280990" y="35789"/>
                    <a:pt x="1286439" y="37497"/>
                    <a:pt x="1291977" y="40914"/>
                  </a:cubicBezTo>
                  <a:lnTo>
                    <a:pt x="1286498" y="55671"/>
                  </a:lnTo>
                  <a:cubicBezTo>
                    <a:pt x="1282610" y="53374"/>
                    <a:pt x="1278722" y="52225"/>
                    <a:pt x="1274833" y="52225"/>
                  </a:cubicBezTo>
                  <a:cubicBezTo>
                    <a:pt x="1271358" y="52225"/>
                    <a:pt x="1268235" y="53271"/>
                    <a:pt x="1265467" y="55362"/>
                  </a:cubicBezTo>
                  <a:cubicBezTo>
                    <a:pt x="1262698" y="57453"/>
                    <a:pt x="1260724" y="60355"/>
                    <a:pt x="1259546" y="64066"/>
                  </a:cubicBezTo>
                  <a:cubicBezTo>
                    <a:pt x="1257779" y="69722"/>
                    <a:pt x="1256895" y="75907"/>
                    <a:pt x="1256895" y="82623"/>
                  </a:cubicBezTo>
                  <a:lnTo>
                    <a:pt x="1256895" y="131755"/>
                  </a:lnTo>
                  <a:lnTo>
                    <a:pt x="1240989" y="131755"/>
                  </a:lnTo>
                  <a:lnTo>
                    <a:pt x="1240989" y="37910"/>
                  </a:lnTo>
                  <a:lnTo>
                    <a:pt x="1255304" y="37910"/>
                  </a:lnTo>
                  <a:lnTo>
                    <a:pt x="1255304" y="52137"/>
                  </a:lnTo>
                  <a:cubicBezTo>
                    <a:pt x="1258957" y="45480"/>
                    <a:pt x="1262330" y="41091"/>
                    <a:pt x="1265422" y="38970"/>
                  </a:cubicBezTo>
                  <a:cubicBezTo>
                    <a:pt x="1268515" y="36849"/>
                    <a:pt x="1271917" y="35789"/>
                    <a:pt x="1275629" y="35789"/>
                  </a:cubicBezTo>
                  <a:close/>
                  <a:moveTo>
                    <a:pt x="1174919" y="35789"/>
                  </a:moveTo>
                  <a:cubicBezTo>
                    <a:pt x="1187467" y="35789"/>
                    <a:pt x="1197717" y="40060"/>
                    <a:pt x="1205670" y="48602"/>
                  </a:cubicBezTo>
                  <a:cubicBezTo>
                    <a:pt x="1213623" y="57144"/>
                    <a:pt x="1217600" y="69162"/>
                    <a:pt x="1217600" y="84656"/>
                  </a:cubicBezTo>
                  <a:cubicBezTo>
                    <a:pt x="1217600" y="85598"/>
                    <a:pt x="1217570" y="87012"/>
                    <a:pt x="1217511" y="88897"/>
                  </a:cubicBezTo>
                  <a:lnTo>
                    <a:pt x="1147525" y="88897"/>
                  </a:lnTo>
                  <a:cubicBezTo>
                    <a:pt x="1148114" y="99207"/>
                    <a:pt x="1151030" y="107101"/>
                    <a:pt x="1156273" y="112580"/>
                  </a:cubicBezTo>
                  <a:cubicBezTo>
                    <a:pt x="1161516" y="118058"/>
                    <a:pt x="1168055" y="120798"/>
                    <a:pt x="1175891" y="120798"/>
                  </a:cubicBezTo>
                  <a:cubicBezTo>
                    <a:pt x="1181723" y="120798"/>
                    <a:pt x="1186701" y="119266"/>
                    <a:pt x="1190825" y="116203"/>
                  </a:cubicBezTo>
                  <a:cubicBezTo>
                    <a:pt x="1194948" y="113139"/>
                    <a:pt x="1198218" y="108250"/>
                    <a:pt x="1200633" y="101534"/>
                  </a:cubicBezTo>
                  <a:lnTo>
                    <a:pt x="1217070" y="103566"/>
                  </a:lnTo>
                  <a:cubicBezTo>
                    <a:pt x="1214477" y="113169"/>
                    <a:pt x="1209676" y="120621"/>
                    <a:pt x="1202666" y="125923"/>
                  </a:cubicBezTo>
                  <a:cubicBezTo>
                    <a:pt x="1195655" y="131225"/>
                    <a:pt x="1186701" y="133876"/>
                    <a:pt x="1175802" y="133876"/>
                  </a:cubicBezTo>
                  <a:cubicBezTo>
                    <a:pt x="1162076" y="133876"/>
                    <a:pt x="1151192" y="129649"/>
                    <a:pt x="1143151" y="121195"/>
                  </a:cubicBezTo>
                  <a:cubicBezTo>
                    <a:pt x="1135109" y="112742"/>
                    <a:pt x="1131089" y="100886"/>
                    <a:pt x="1131089" y="85628"/>
                  </a:cubicBezTo>
                  <a:cubicBezTo>
                    <a:pt x="1131089" y="69840"/>
                    <a:pt x="1135154" y="57586"/>
                    <a:pt x="1143283" y="48867"/>
                  </a:cubicBezTo>
                  <a:cubicBezTo>
                    <a:pt x="1151413" y="40148"/>
                    <a:pt x="1161958" y="35789"/>
                    <a:pt x="1174919" y="35789"/>
                  </a:cubicBezTo>
                  <a:close/>
                  <a:moveTo>
                    <a:pt x="917744" y="35789"/>
                  </a:moveTo>
                  <a:cubicBezTo>
                    <a:pt x="930292" y="35789"/>
                    <a:pt x="940542" y="40060"/>
                    <a:pt x="948495" y="48602"/>
                  </a:cubicBezTo>
                  <a:cubicBezTo>
                    <a:pt x="956448" y="57144"/>
                    <a:pt x="960425" y="69162"/>
                    <a:pt x="960425" y="84656"/>
                  </a:cubicBezTo>
                  <a:cubicBezTo>
                    <a:pt x="960425" y="85598"/>
                    <a:pt x="960395" y="87012"/>
                    <a:pt x="960336" y="88897"/>
                  </a:cubicBezTo>
                  <a:lnTo>
                    <a:pt x="890350" y="88897"/>
                  </a:lnTo>
                  <a:cubicBezTo>
                    <a:pt x="890939" y="99207"/>
                    <a:pt x="893855" y="107101"/>
                    <a:pt x="899098" y="112580"/>
                  </a:cubicBezTo>
                  <a:cubicBezTo>
                    <a:pt x="904341" y="118058"/>
                    <a:pt x="910880" y="120798"/>
                    <a:pt x="918716" y="120798"/>
                  </a:cubicBezTo>
                  <a:cubicBezTo>
                    <a:pt x="924548" y="120798"/>
                    <a:pt x="929526" y="119266"/>
                    <a:pt x="933650" y="116203"/>
                  </a:cubicBezTo>
                  <a:cubicBezTo>
                    <a:pt x="937773" y="113139"/>
                    <a:pt x="941043" y="108250"/>
                    <a:pt x="943458" y="101534"/>
                  </a:cubicBezTo>
                  <a:lnTo>
                    <a:pt x="959894" y="103566"/>
                  </a:lnTo>
                  <a:cubicBezTo>
                    <a:pt x="957302" y="113169"/>
                    <a:pt x="952501" y="120621"/>
                    <a:pt x="945491" y="125923"/>
                  </a:cubicBezTo>
                  <a:cubicBezTo>
                    <a:pt x="938480" y="131225"/>
                    <a:pt x="929526" y="133876"/>
                    <a:pt x="918627" y="133876"/>
                  </a:cubicBezTo>
                  <a:cubicBezTo>
                    <a:pt x="904901" y="133876"/>
                    <a:pt x="894017" y="129649"/>
                    <a:pt x="885976" y="121195"/>
                  </a:cubicBezTo>
                  <a:cubicBezTo>
                    <a:pt x="877934" y="112742"/>
                    <a:pt x="873914" y="100886"/>
                    <a:pt x="873914" y="85628"/>
                  </a:cubicBezTo>
                  <a:cubicBezTo>
                    <a:pt x="873914" y="69840"/>
                    <a:pt x="877979" y="57586"/>
                    <a:pt x="886108" y="48867"/>
                  </a:cubicBezTo>
                  <a:cubicBezTo>
                    <a:pt x="894238" y="40148"/>
                    <a:pt x="904783" y="35789"/>
                    <a:pt x="917744" y="35789"/>
                  </a:cubicBezTo>
                  <a:close/>
                  <a:moveTo>
                    <a:pt x="652192" y="35789"/>
                  </a:moveTo>
                  <a:cubicBezTo>
                    <a:pt x="660204" y="35789"/>
                    <a:pt x="666714" y="36731"/>
                    <a:pt x="671721" y="38617"/>
                  </a:cubicBezTo>
                  <a:cubicBezTo>
                    <a:pt x="676729" y="40502"/>
                    <a:pt x="680411" y="42873"/>
                    <a:pt x="682767" y="45730"/>
                  </a:cubicBezTo>
                  <a:cubicBezTo>
                    <a:pt x="685124" y="48587"/>
                    <a:pt x="686773" y="52196"/>
                    <a:pt x="687716" y="56555"/>
                  </a:cubicBezTo>
                  <a:cubicBezTo>
                    <a:pt x="688246" y="59265"/>
                    <a:pt x="688511" y="64155"/>
                    <a:pt x="688511" y="71224"/>
                  </a:cubicBezTo>
                  <a:lnTo>
                    <a:pt x="688511" y="92432"/>
                  </a:lnTo>
                  <a:cubicBezTo>
                    <a:pt x="688511" y="107219"/>
                    <a:pt x="688850" y="116571"/>
                    <a:pt x="689527" y="120488"/>
                  </a:cubicBezTo>
                  <a:cubicBezTo>
                    <a:pt x="690205" y="124406"/>
                    <a:pt x="691545" y="128162"/>
                    <a:pt x="693548" y="131755"/>
                  </a:cubicBezTo>
                  <a:lnTo>
                    <a:pt x="676935" y="131755"/>
                  </a:lnTo>
                  <a:cubicBezTo>
                    <a:pt x="675286" y="128456"/>
                    <a:pt x="674225" y="124597"/>
                    <a:pt x="673754" y="120179"/>
                  </a:cubicBezTo>
                  <a:cubicBezTo>
                    <a:pt x="667863" y="125187"/>
                    <a:pt x="662193" y="128721"/>
                    <a:pt x="656743" y="130783"/>
                  </a:cubicBezTo>
                  <a:cubicBezTo>
                    <a:pt x="651294" y="132845"/>
                    <a:pt x="645447" y="133876"/>
                    <a:pt x="639203" y="133876"/>
                  </a:cubicBezTo>
                  <a:cubicBezTo>
                    <a:pt x="628893" y="133876"/>
                    <a:pt x="620970" y="131357"/>
                    <a:pt x="615432" y="126321"/>
                  </a:cubicBezTo>
                  <a:cubicBezTo>
                    <a:pt x="609894" y="121284"/>
                    <a:pt x="607125" y="114848"/>
                    <a:pt x="607125" y="107012"/>
                  </a:cubicBezTo>
                  <a:cubicBezTo>
                    <a:pt x="607125" y="102417"/>
                    <a:pt x="608171" y="98220"/>
                    <a:pt x="610262" y="94420"/>
                  </a:cubicBezTo>
                  <a:cubicBezTo>
                    <a:pt x="612354" y="90620"/>
                    <a:pt x="615093" y="87572"/>
                    <a:pt x="618480" y="85274"/>
                  </a:cubicBezTo>
                  <a:cubicBezTo>
                    <a:pt x="621868" y="82977"/>
                    <a:pt x="625682" y="81239"/>
                    <a:pt x="629924" y="80061"/>
                  </a:cubicBezTo>
                  <a:cubicBezTo>
                    <a:pt x="633046" y="79236"/>
                    <a:pt x="637759" y="78441"/>
                    <a:pt x="644063" y="77675"/>
                  </a:cubicBezTo>
                  <a:cubicBezTo>
                    <a:pt x="656905" y="76143"/>
                    <a:pt x="666361" y="74317"/>
                    <a:pt x="672428" y="72196"/>
                  </a:cubicBezTo>
                  <a:cubicBezTo>
                    <a:pt x="672487" y="70016"/>
                    <a:pt x="672517" y="68632"/>
                    <a:pt x="672517" y="68043"/>
                  </a:cubicBezTo>
                  <a:cubicBezTo>
                    <a:pt x="672517" y="61563"/>
                    <a:pt x="671014" y="56997"/>
                    <a:pt x="668010" y="54346"/>
                  </a:cubicBezTo>
                  <a:cubicBezTo>
                    <a:pt x="663945" y="50752"/>
                    <a:pt x="657907" y="48956"/>
                    <a:pt x="649895" y="48956"/>
                  </a:cubicBezTo>
                  <a:cubicBezTo>
                    <a:pt x="642413" y="48956"/>
                    <a:pt x="636890" y="50266"/>
                    <a:pt x="633326" y="52888"/>
                  </a:cubicBezTo>
                  <a:cubicBezTo>
                    <a:pt x="629762" y="55509"/>
                    <a:pt x="627126" y="60149"/>
                    <a:pt x="625417" y="66806"/>
                  </a:cubicBezTo>
                  <a:lnTo>
                    <a:pt x="609865" y="64685"/>
                  </a:lnTo>
                  <a:cubicBezTo>
                    <a:pt x="611279" y="58028"/>
                    <a:pt x="613606" y="52652"/>
                    <a:pt x="616846" y="48558"/>
                  </a:cubicBezTo>
                  <a:cubicBezTo>
                    <a:pt x="620086" y="44464"/>
                    <a:pt x="624769" y="41312"/>
                    <a:pt x="630896" y="39103"/>
                  </a:cubicBezTo>
                  <a:cubicBezTo>
                    <a:pt x="637023" y="36893"/>
                    <a:pt x="644122" y="35789"/>
                    <a:pt x="652192" y="35789"/>
                  </a:cubicBezTo>
                  <a:close/>
                  <a:moveTo>
                    <a:pt x="589829" y="35789"/>
                  </a:moveTo>
                  <a:cubicBezTo>
                    <a:pt x="595190" y="35789"/>
                    <a:pt x="600639" y="37497"/>
                    <a:pt x="606177" y="40914"/>
                  </a:cubicBezTo>
                  <a:lnTo>
                    <a:pt x="600698" y="55671"/>
                  </a:lnTo>
                  <a:cubicBezTo>
                    <a:pt x="596810" y="53374"/>
                    <a:pt x="592922" y="52225"/>
                    <a:pt x="589033" y="52225"/>
                  </a:cubicBezTo>
                  <a:cubicBezTo>
                    <a:pt x="585558" y="52225"/>
                    <a:pt x="582435" y="53271"/>
                    <a:pt x="579667" y="55362"/>
                  </a:cubicBezTo>
                  <a:cubicBezTo>
                    <a:pt x="576898" y="57453"/>
                    <a:pt x="574924" y="60355"/>
                    <a:pt x="573746" y="64066"/>
                  </a:cubicBezTo>
                  <a:cubicBezTo>
                    <a:pt x="571979" y="69722"/>
                    <a:pt x="571095" y="75907"/>
                    <a:pt x="571095" y="82623"/>
                  </a:cubicBezTo>
                  <a:lnTo>
                    <a:pt x="571095" y="131755"/>
                  </a:lnTo>
                  <a:lnTo>
                    <a:pt x="555189" y="131755"/>
                  </a:lnTo>
                  <a:lnTo>
                    <a:pt x="555189" y="37910"/>
                  </a:lnTo>
                  <a:lnTo>
                    <a:pt x="569504" y="37910"/>
                  </a:lnTo>
                  <a:lnTo>
                    <a:pt x="569504" y="52137"/>
                  </a:lnTo>
                  <a:cubicBezTo>
                    <a:pt x="573157" y="45480"/>
                    <a:pt x="576530" y="41091"/>
                    <a:pt x="579622" y="38970"/>
                  </a:cubicBezTo>
                  <a:cubicBezTo>
                    <a:pt x="582715" y="36849"/>
                    <a:pt x="586117" y="35789"/>
                    <a:pt x="589829" y="35789"/>
                  </a:cubicBezTo>
                  <a:close/>
                  <a:moveTo>
                    <a:pt x="489119" y="35789"/>
                  </a:moveTo>
                  <a:cubicBezTo>
                    <a:pt x="501667" y="35789"/>
                    <a:pt x="511917" y="40060"/>
                    <a:pt x="519870" y="48602"/>
                  </a:cubicBezTo>
                  <a:cubicBezTo>
                    <a:pt x="527823" y="57144"/>
                    <a:pt x="531800" y="69162"/>
                    <a:pt x="531800" y="84656"/>
                  </a:cubicBezTo>
                  <a:cubicBezTo>
                    <a:pt x="531800" y="85598"/>
                    <a:pt x="531770" y="87012"/>
                    <a:pt x="531711" y="88897"/>
                  </a:cubicBezTo>
                  <a:lnTo>
                    <a:pt x="461725" y="88897"/>
                  </a:lnTo>
                  <a:cubicBezTo>
                    <a:pt x="462314" y="99207"/>
                    <a:pt x="465230" y="107101"/>
                    <a:pt x="470473" y="112580"/>
                  </a:cubicBezTo>
                  <a:cubicBezTo>
                    <a:pt x="475716" y="118058"/>
                    <a:pt x="482255" y="120798"/>
                    <a:pt x="490091" y="120798"/>
                  </a:cubicBezTo>
                  <a:cubicBezTo>
                    <a:pt x="495923" y="120798"/>
                    <a:pt x="500901" y="119266"/>
                    <a:pt x="505025" y="116203"/>
                  </a:cubicBezTo>
                  <a:cubicBezTo>
                    <a:pt x="509148" y="113139"/>
                    <a:pt x="512418" y="108250"/>
                    <a:pt x="514833" y="101534"/>
                  </a:cubicBezTo>
                  <a:lnTo>
                    <a:pt x="531270" y="103566"/>
                  </a:lnTo>
                  <a:cubicBezTo>
                    <a:pt x="528677" y="113169"/>
                    <a:pt x="523876" y="120621"/>
                    <a:pt x="516866" y="125923"/>
                  </a:cubicBezTo>
                  <a:cubicBezTo>
                    <a:pt x="509855" y="131225"/>
                    <a:pt x="500901" y="133876"/>
                    <a:pt x="490002" y="133876"/>
                  </a:cubicBezTo>
                  <a:cubicBezTo>
                    <a:pt x="476276" y="133876"/>
                    <a:pt x="465392" y="129649"/>
                    <a:pt x="457351" y="121195"/>
                  </a:cubicBezTo>
                  <a:cubicBezTo>
                    <a:pt x="449309" y="112742"/>
                    <a:pt x="445289" y="100886"/>
                    <a:pt x="445289" y="85628"/>
                  </a:cubicBezTo>
                  <a:cubicBezTo>
                    <a:pt x="445289" y="69840"/>
                    <a:pt x="449354" y="57586"/>
                    <a:pt x="457483" y="48867"/>
                  </a:cubicBezTo>
                  <a:cubicBezTo>
                    <a:pt x="465613" y="40148"/>
                    <a:pt x="476158" y="35789"/>
                    <a:pt x="489119" y="35789"/>
                  </a:cubicBezTo>
                  <a:close/>
                  <a:moveTo>
                    <a:pt x="387525" y="35789"/>
                  </a:moveTo>
                  <a:cubicBezTo>
                    <a:pt x="395537" y="35789"/>
                    <a:pt x="402606" y="37851"/>
                    <a:pt x="408733" y="41975"/>
                  </a:cubicBezTo>
                  <a:cubicBezTo>
                    <a:pt x="414860" y="46098"/>
                    <a:pt x="419484" y="51916"/>
                    <a:pt x="422606" y="59427"/>
                  </a:cubicBezTo>
                  <a:cubicBezTo>
                    <a:pt x="425729" y="66938"/>
                    <a:pt x="427290" y="75171"/>
                    <a:pt x="427290" y="84125"/>
                  </a:cubicBezTo>
                  <a:cubicBezTo>
                    <a:pt x="427290" y="93728"/>
                    <a:pt x="425567" y="102373"/>
                    <a:pt x="422120" y="110061"/>
                  </a:cubicBezTo>
                  <a:cubicBezTo>
                    <a:pt x="418674" y="117749"/>
                    <a:pt x="413667" y="123640"/>
                    <a:pt x="407098" y="127734"/>
                  </a:cubicBezTo>
                  <a:cubicBezTo>
                    <a:pt x="400529" y="131829"/>
                    <a:pt x="393622" y="133876"/>
                    <a:pt x="386376" y="133876"/>
                  </a:cubicBezTo>
                  <a:cubicBezTo>
                    <a:pt x="381074" y="133876"/>
                    <a:pt x="376317" y="132757"/>
                    <a:pt x="372105" y="130518"/>
                  </a:cubicBezTo>
                  <a:cubicBezTo>
                    <a:pt x="367893" y="128279"/>
                    <a:pt x="364432" y="125452"/>
                    <a:pt x="361722" y="122035"/>
                  </a:cubicBezTo>
                  <a:lnTo>
                    <a:pt x="361722" y="167720"/>
                  </a:lnTo>
                  <a:lnTo>
                    <a:pt x="345816" y="167720"/>
                  </a:lnTo>
                  <a:lnTo>
                    <a:pt x="345816" y="37910"/>
                  </a:lnTo>
                  <a:lnTo>
                    <a:pt x="360308" y="37910"/>
                  </a:lnTo>
                  <a:lnTo>
                    <a:pt x="360308" y="50104"/>
                  </a:lnTo>
                  <a:cubicBezTo>
                    <a:pt x="363725" y="45332"/>
                    <a:pt x="367583" y="41754"/>
                    <a:pt x="371884" y="39368"/>
                  </a:cubicBezTo>
                  <a:cubicBezTo>
                    <a:pt x="376184" y="36982"/>
                    <a:pt x="381398" y="35789"/>
                    <a:pt x="387525" y="35789"/>
                  </a:cubicBezTo>
                  <a:close/>
                  <a:moveTo>
                    <a:pt x="279127" y="35789"/>
                  </a:moveTo>
                  <a:cubicBezTo>
                    <a:pt x="292028" y="35789"/>
                    <a:pt x="302573" y="40016"/>
                    <a:pt x="310762" y="48470"/>
                  </a:cubicBezTo>
                  <a:cubicBezTo>
                    <a:pt x="318951" y="56923"/>
                    <a:pt x="323045" y="68602"/>
                    <a:pt x="323045" y="83507"/>
                  </a:cubicBezTo>
                  <a:cubicBezTo>
                    <a:pt x="323045" y="95584"/>
                    <a:pt x="321234" y="105083"/>
                    <a:pt x="317611" y="112005"/>
                  </a:cubicBezTo>
                  <a:cubicBezTo>
                    <a:pt x="313987" y="118927"/>
                    <a:pt x="308715" y="124303"/>
                    <a:pt x="301793" y="128132"/>
                  </a:cubicBezTo>
                  <a:cubicBezTo>
                    <a:pt x="294871" y="131961"/>
                    <a:pt x="287315" y="133876"/>
                    <a:pt x="279127" y="133876"/>
                  </a:cubicBezTo>
                  <a:cubicBezTo>
                    <a:pt x="265990" y="133876"/>
                    <a:pt x="255371" y="129664"/>
                    <a:pt x="247271" y="121239"/>
                  </a:cubicBezTo>
                  <a:cubicBezTo>
                    <a:pt x="239170" y="112815"/>
                    <a:pt x="235120" y="100680"/>
                    <a:pt x="235120" y="84832"/>
                  </a:cubicBezTo>
                  <a:cubicBezTo>
                    <a:pt x="235120" y="67454"/>
                    <a:pt x="239951" y="54582"/>
                    <a:pt x="249612" y="46216"/>
                  </a:cubicBezTo>
                  <a:cubicBezTo>
                    <a:pt x="257683" y="39265"/>
                    <a:pt x="267521" y="35789"/>
                    <a:pt x="279127" y="35789"/>
                  </a:cubicBezTo>
                  <a:close/>
                  <a:moveTo>
                    <a:pt x="174352" y="35789"/>
                  </a:moveTo>
                  <a:cubicBezTo>
                    <a:pt x="187253" y="35789"/>
                    <a:pt x="197798" y="40016"/>
                    <a:pt x="205987" y="48470"/>
                  </a:cubicBezTo>
                  <a:cubicBezTo>
                    <a:pt x="214176" y="56923"/>
                    <a:pt x="218270" y="68602"/>
                    <a:pt x="218270" y="83507"/>
                  </a:cubicBezTo>
                  <a:cubicBezTo>
                    <a:pt x="218270" y="95584"/>
                    <a:pt x="216459" y="105083"/>
                    <a:pt x="212836" y="112005"/>
                  </a:cubicBezTo>
                  <a:cubicBezTo>
                    <a:pt x="209212" y="118927"/>
                    <a:pt x="203940" y="124303"/>
                    <a:pt x="197018" y="128132"/>
                  </a:cubicBezTo>
                  <a:cubicBezTo>
                    <a:pt x="190096" y="131961"/>
                    <a:pt x="182540" y="133876"/>
                    <a:pt x="174352" y="133876"/>
                  </a:cubicBezTo>
                  <a:cubicBezTo>
                    <a:pt x="161215" y="133876"/>
                    <a:pt x="150596" y="129664"/>
                    <a:pt x="142496" y="121239"/>
                  </a:cubicBezTo>
                  <a:cubicBezTo>
                    <a:pt x="134395" y="112815"/>
                    <a:pt x="130345" y="100680"/>
                    <a:pt x="130345" y="84832"/>
                  </a:cubicBezTo>
                  <a:cubicBezTo>
                    <a:pt x="130345" y="67454"/>
                    <a:pt x="135176" y="54582"/>
                    <a:pt x="144837" y="46216"/>
                  </a:cubicBezTo>
                  <a:cubicBezTo>
                    <a:pt x="152908" y="39265"/>
                    <a:pt x="162746" y="35789"/>
                    <a:pt x="174352" y="35789"/>
                  </a:cubicBezTo>
                  <a:close/>
                  <a:moveTo>
                    <a:pt x="1031741" y="17497"/>
                  </a:moveTo>
                  <a:lnTo>
                    <a:pt x="1031741" y="63801"/>
                  </a:lnTo>
                  <a:lnTo>
                    <a:pt x="1065232" y="63801"/>
                  </a:lnTo>
                  <a:cubicBezTo>
                    <a:pt x="1076307" y="63801"/>
                    <a:pt x="1084172" y="61739"/>
                    <a:pt x="1088826" y="57615"/>
                  </a:cubicBezTo>
                  <a:cubicBezTo>
                    <a:pt x="1093480" y="53492"/>
                    <a:pt x="1095807" y="47689"/>
                    <a:pt x="1095807" y="40207"/>
                  </a:cubicBezTo>
                  <a:cubicBezTo>
                    <a:pt x="1095807" y="34787"/>
                    <a:pt x="1094437" y="30148"/>
                    <a:pt x="1091698" y="26289"/>
                  </a:cubicBezTo>
                  <a:cubicBezTo>
                    <a:pt x="1088959" y="22431"/>
                    <a:pt x="1085350" y="19883"/>
                    <a:pt x="1080873" y="18646"/>
                  </a:cubicBezTo>
                  <a:cubicBezTo>
                    <a:pt x="1077987" y="17880"/>
                    <a:pt x="1072655" y="17497"/>
                    <a:pt x="1064879" y="17497"/>
                  </a:cubicBezTo>
                  <a:close/>
                  <a:moveTo>
                    <a:pt x="1612324" y="5126"/>
                  </a:moveTo>
                  <a:lnTo>
                    <a:pt x="1612324" y="37910"/>
                  </a:lnTo>
                  <a:lnTo>
                    <a:pt x="1628319" y="37910"/>
                  </a:lnTo>
                  <a:lnTo>
                    <a:pt x="1628319" y="50281"/>
                  </a:lnTo>
                  <a:lnTo>
                    <a:pt x="1612324" y="50281"/>
                  </a:lnTo>
                  <a:lnTo>
                    <a:pt x="1612324" y="105157"/>
                  </a:lnTo>
                  <a:cubicBezTo>
                    <a:pt x="1612324" y="109693"/>
                    <a:pt x="1612604" y="112609"/>
                    <a:pt x="1613164" y="113905"/>
                  </a:cubicBezTo>
                  <a:cubicBezTo>
                    <a:pt x="1613724" y="115201"/>
                    <a:pt x="1614637" y="116232"/>
                    <a:pt x="1615903" y="116998"/>
                  </a:cubicBezTo>
                  <a:cubicBezTo>
                    <a:pt x="1617170" y="117764"/>
                    <a:pt x="1618981" y="118147"/>
                    <a:pt x="1621338" y="118147"/>
                  </a:cubicBezTo>
                  <a:cubicBezTo>
                    <a:pt x="1623105" y="118147"/>
                    <a:pt x="1625432" y="117940"/>
                    <a:pt x="1628319" y="117528"/>
                  </a:cubicBezTo>
                  <a:lnTo>
                    <a:pt x="1630616" y="131578"/>
                  </a:lnTo>
                  <a:cubicBezTo>
                    <a:pt x="1626139" y="132521"/>
                    <a:pt x="1622133" y="132992"/>
                    <a:pt x="1618599" y="132992"/>
                  </a:cubicBezTo>
                  <a:cubicBezTo>
                    <a:pt x="1612825" y="132992"/>
                    <a:pt x="1608348" y="132079"/>
                    <a:pt x="1605167" y="130253"/>
                  </a:cubicBezTo>
                  <a:cubicBezTo>
                    <a:pt x="1601986" y="128427"/>
                    <a:pt x="1599747" y="126026"/>
                    <a:pt x="1598451" y="123051"/>
                  </a:cubicBezTo>
                  <a:cubicBezTo>
                    <a:pt x="1597155" y="120076"/>
                    <a:pt x="1596507" y="113817"/>
                    <a:pt x="1596507" y="104273"/>
                  </a:cubicBezTo>
                  <a:lnTo>
                    <a:pt x="1596507" y="50281"/>
                  </a:lnTo>
                  <a:lnTo>
                    <a:pt x="1584842" y="50281"/>
                  </a:lnTo>
                  <a:lnTo>
                    <a:pt x="1584842" y="37910"/>
                  </a:lnTo>
                  <a:lnTo>
                    <a:pt x="1596507" y="37910"/>
                  </a:lnTo>
                  <a:lnTo>
                    <a:pt x="1596507" y="14669"/>
                  </a:lnTo>
                  <a:close/>
                  <a:moveTo>
                    <a:pt x="726499" y="5126"/>
                  </a:moveTo>
                  <a:lnTo>
                    <a:pt x="726499" y="37910"/>
                  </a:lnTo>
                  <a:lnTo>
                    <a:pt x="742494" y="37910"/>
                  </a:lnTo>
                  <a:lnTo>
                    <a:pt x="742494" y="50281"/>
                  </a:lnTo>
                  <a:lnTo>
                    <a:pt x="726499" y="50281"/>
                  </a:lnTo>
                  <a:lnTo>
                    <a:pt x="726499" y="105157"/>
                  </a:lnTo>
                  <a:cubicBezTo>
                    <a:pt x="726499" y="109693"/>
                    <a:pt x="726779" y="112609"/>
                    <a:pt x="727339" y="113905"/>
                  </a:cubicBezTo>
                  <a:cubicBezTo>
                    <a:pt x="727899" y="115201"/>
                    <a:pt x="728812" y="116232"/>
                    <a:pt x="730078" y="116998"/>
                  </a:cubicBezTo>
                  <a:cubicBezTo>
                    <a:pt x="731345" y="117764"/>
                    <a:pt x="733156" y="118147"/>
                    <a:pt x="735513" y="118147"/>
                  </a:cubicBezTo>
                  <a:cubicBezTo>
                    <a:pt x="737280" y="118147"/>
                    <a:pt x="739607" y="117940"/>
                    <a:pt x="742494" y="117528"/>
                  </a:cubicBezTo>
                  <a:lnTo>
                    <a:pt x="744791" y="131578"/>
                  </a:lnTo>
                  <a:cubicBezTo>
                    <a:pt x="740314" y="132521"/>
                    <a:pt x="736308" y="132992"/>
                    <a:pt x="732774" y="132992"/>
                  </a:cubicBezTo>
                  <a:cubicBezTo>
                    <a:pt x="727000" y="132992"/>
                    <a:pt x="722523" y="132079"/>
                    <a:pt x="719342" y="130253"/>
                  </a:cubicBezTo>
                  <a:cubicBezTo>
                    <a:pt x="716161" y="128427"/>
                    <a:pt x="713922" y="126026"/>
                    <a:pt x="712626" y="123051"/>
                  </a:cubicBezTo>
                  <a:cubicBezTo>
                    <a:pt x="711330" y="120076"/>
                    <a:pt x="710682" y="113817"/>
                    <a:pt x="710682" y="104273"/>
                  </a:cubicBezTo>
                  <a:lnTo>
                    <a:pt x="710682" y="50281"/>
                  </a:lnTo>
                  <a:lnTo>
                    <a:pt x="699017" y="50281"/>
                  </a:lnTo>
                  <a:lnTo>
                    <a:pt x="699017" y="37910"/>
                  </a:lnTo>
                  <a:lnTo>
                    <a:pt x="710682" y="37910"/>
                  </a:lnTo>
                  <a:lnTo>
                    <a:pt x="710682" y="14669"/>
                  </a:lnTo>
                  <a:close/>
                  <a:moveTo>
                    <a:pt x="2021862" y="2210"/>
                  </a:moveTo>
                  <a:lnTo>
                    <a:pt x="2037768" y="2210"/>
                  </a:lnTo>
                  <a:lnTo>
                    <a:pt x="2037768" y="131755"/>
                  </a:lnTo>
                  <a:lnTo>
                    <a:pt x="2021862" y="131755"/>
                  </a:lnTo>
                  <a:close/>
                  <a:moveTo>
                    <a:pt x="1910832" y="2210"/>
                  </a:moveTo>
                  <a:lnTo>
                    <a:pt x="1998226" y="2210"/>
                  </a:lnTo>
                  <a:lnTo>
                    <a:pt x="1998226" y="17497"/>
                  </a:lnTo>
                  <a:lnTo>
                    <a:pt x="1927975" y="17497"/>
                  </a:lnTo>
                  <a:lnTo>
                    <a:pt x="1927975" y="57615"/>
                  </a:lnTo>
                  <a:lnTo>
                    <a:pt x="1988771" y="57615"/>
                  </a:lnTo>
                  <a:lnTo>
                    <a:pt x="1988771" y="72903"/>
                  </a:lnTo>
                  <a:lnTo>
                    <a:pt x="1927975" y="72903"/>
                  </a:lnTo>
                  <a:lnTo>
                    <a:pt x="1927975" y="131755"/>
                  </a:lnTo>
                  <a:lnTo>
                    <a:pt x="1910832" y="131755"/>
                  </a:lnTo>
                  <a:close/>
                  <a:moveTo>
                    <a:pt x="1641304" y="2210"/>
                  </a:moveTo>
                  <a:lnTo>
                    <a:pt x="1657210" y="2210"/>
                  </a:lnTo>
                  <a:lnTo>
                    <a:pt x="1657210" y="20501"/>
                  </a:lnTo>
                  <a:lnTo>
                    <a:pt x="1641304" y="20501"/>
                  </a:lnTo>
                  <a:close/>
                  <a:moveTo>
                    <a:pt x="1014598" y="2210"/>
                  </a:moveTo>
                  <a:lnTo>
                    <a:pt x="1063465" y="2210"/>
                  </a:lnTo>
                  <a:cubicBezTo>
                    <a:pt x="1072066" y="2210"/>
                    <a:pt x="1078634" y="2622"/>
                    <a:pt x="1083171" y="3447"/>
                  </a:cubicBezTo>
                  <a:cubicBezTo>
                    <a:pt x="1089533" y="4507"/>
                    <a:pt x="1094865" y="6525"/>
                    <a:pt x="1099165" y="9500"/>
                  </a:cubicBezTo>
                  <a:cubicBezTo>
                    <a:pt x="1103466" y="12475"/>
                    <a:pt x="1106927" y="16643"/>
                    <a:pt x="1109548" y="22004"/>
                  </a:cubicBezTo>
                  <a:cubicBezTo>
                    <a:pt x="1112170" y="27365"/>
                    <a:pt x="1113481" y="33256"/>
                    <a:pt x="1113481" y="39677"/>
                  </a:cubicBezTo>
                  <a:cubicBezTo>
                    <a:pt x="1113481" y="50693"/>
                    <a:pt x="1109975" y="60016"/>
                    <a:pt x="1102965" y="67645"/>
                  </a:cubicBezTo>
                  <a:cubicBezTo>
                    <a:pt x="1095954" y="75274"/>
                    <a:pt x="1083288" y="79089"/>
                    <a:pt x="1064967" y="79089"/>
                  </a:cubicBezTo>
                  <a:lnTo>
                    <a:pt x="1031741" y="79089"/>
                  </a:lnTo>
                  <a:lnTo>
                    <a:pt x="1031741" y="131755"/>
                  </a:lnTo>
                  <a:lnTo>
                    <a:pt x="1014598" y="131755"/>
                  </a:lnTo>
                  <a:close/>
                  <a:moveTo>
                    <a:pt x="755479" y="2210"/>
                  </a:moveTo>
                  <a:lnTo>
                    <a:pt x="771385" y="2210"/>
                  </a:lnTo>
                  <a:lnTo>
                    <a:pt x="771385" y="20501"/>
                  </a:lnTo>
                  <a:lnTo>
                    <a:pt x="755479" y="20501"/>
                  </a:lnTo>
                  <a:close/>
                  <a:moveTo>
                    <a:pt x="61149" y="0"/>
                  </a:moveTo>
                  <a:cubicBezTo>
                    <a:pt x="74110" y="0"/>
                    <a:pt x="85008" y="3299"/>
                    <a:pt x="93845" y="9897"/>
                  </a:cubicBezTo>
                  <a:cubicBezTo>
                    <a:pt x="102682" y="16495"/>
                    <a:pt x="108838" y="25774"/>
                    <a:pt x="112314" y="37733"/>
                  </a:cubicBezTo>
                  <a:lnTo>
                    <a:pt x="95436" y="41709"/>
                  </a:lnTo>
                  <a:cubicBezTo>
                    <a:pt x="92431" y="32284"/>
                    <a:pt x="88072" y="25421"/>
                    <a:pt x="82357" y="21120"/>
                  </a:cubicBezTo>
                  <a:cubicBezTo>
                    <a:pt x="76643" y="16820"/>
                    <a:pt x="69456" y="14669"/>
                    <a:pt x="60796" y="14669"/>
                  </a:cubicBezTo>
                  <a:cubicBezTo>
                    <a:pt x="50840" y="14669"/>
                    <a:pt x="42519" y="17055"/>
                    <a:pt x="35832" y="21827"/>
                  </a:cubicBezTo>
                  <a:cubicBezTo>
                    <a:pt x="29146" y="26599"/>
                    <a:pt x="24448" y="33005"/>
                    <a:pt x="21738" y="41047"/>
                  </a:cubicBezTo>
                  <a:cubicBezTo>
                    <a:pt x="19028" y="49088"/>
                    <a:pt x="17673" y="57380"/>
                    <a:pt x="17673" y="65922"/>
                  </a:cubicBezTo>
                  <a:cubicBezTo>
                    <a:pt x="17673" y="76938"/>
                    <a:pt x="19278" y="86556"/>
                    <a:pt x="22489" y="94774"/>
                  </a:cubicBezTo>
                  <a:cubicBezTo>
                    <a:pt x="25700" y="102992"/>
                    <a:pt x="30692" y="109133"/>
                    <a:pt x="37467" y="113198"/>
                  </a:cubicBezTo>
                  <a:cubicBezTo>
                    <a:pt x="44242" y="117263"/>
                    <a:pt x="51576" y="119295"/>
                    <a:pt x="59470" y="119295"/>
                  </a:cubicBezTo>
                  <a:cubicBezTo>
                    <a:pt x="69073" y="119295"/>
                    <a:pt x="77203" y="116527"/>
                    <a:pt x="83860" y="110989"/>
                  </a:cubicBezTo>
                  <a:cubicBezTo>
                    <a:pt x="90517" y="105451"/>
                    <a:pt x="95023" y="97233"/>
                    <a:pt x="97380" y="86335"/>
                  </a:cubicBezTo>
                  <a:lnTo>
                    <a:pt x="114523" y="90665"/>
                  </a:lnTo>
                  <a:cubicBezTo>
                    <a:pt x="110929" y="104744"/>
                    <a:pt x="104464" y="115481"/>
                    <a:pt x="95126" y="122874"/>
                  </a:cubicBezTo>
                  <a:cubicBezTo>
                    <a:pt x="85789" y="130268"/>
                    <a:pt x="74375" y="133964"/>
                    <a:pt x="60884" y="133964"/>
                  </a:cubicBezTo>
                  <a:cubicBezTo>
                    <a:pt x="46922" y="133964"/>
                    <a:pt x="35567" y="131122"/>
                    <a:pt x="26819" y="125437"/>
                  </a:cubicBezTo>
                  <a:cubicBezTo>
                    <a:pt x="18071" y="119752"/>
                    <a:pt x="11414" y="111519"/>
                    <a:pt x="6848" y="100738"/>
                  </a:cubicBezTo>
                  <a:cubicBezTo>
                    <a:pt x="2282" y="89958"/>
                    <a:pt x="0" y="78382"/>
                    <a:pt x="0" y="66010"/>
                  </a:cubicBezTo>
                  <a:cubicBezTo>
                    <a:pt x="0" y="52520"/>
                    <a:pt x="2577" y="40752"/>
                    <a:pt x="7732" y="30708"/>
                  </a:cubicBezTo>
                  <a:cubicBezTo>
                    <a:pt x="12886" y="20663"/>
                    <a:pt x="20221" y="13034"/>
                    <a:pt x="29735" y="7821"/>
                  </a:cubicBezTo>
                  <a:cubicBezTo>
                    <a:pt x="39249" y="2607"/>
                    <a:pt x="49721" y="0"/>
                    <a:pt x="6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3" name="Rectangle: Rounded Corners 1222">
              <a:extLst>
                <a:ext uri="{FF2B5EF4-FFF2-40B4-BE49-F238E27FC236}">
                  <a16:creationId xmlns:a16="http://schemas.microsoft.com/office/drawing/2014/main" id="{3B385905-6128-DF87-FE62-4FB3F49ED92C}"/>
                </a:ext>
              </a:extLst>
            </p:cNvPr>
            <p:cNvSpPr/>
            <p:nvPr/>
          </p:nvSpPr>
          <p:spPr>
            <a:xfrm>
              <a:off x="504244" y="6287358"/>
              <a:ext cx="6240785" cy="251121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24" name="TextBox 1223">
              <a:extLst>
                <a:ext uri="{FF2B5EF4-FFF2-40B4-BE49-F238E27FC236}">
                  <a16:creationId xmlns:a16="http://schemas.microsoft.com/office/drawing/2014/main" id="{1C1EDF16-0200-62D2-72E0-ECF3ADE6FFA6}"/>
                </a:ext>
              </a:extLst>
            </p:cNvPr>
            <p:cNvSpPr txBox="1"/>
            <p:nvPr/>
          </p:nvSpPr>
          <p:spPr>
            <a:xfrm>
              <a:off x="3496276" y="3992219"/>
              <a:ext cx="386706" cy="1382967"/>
            </a:xfrm>
            <a:custGeom>
              <a:avLst/>
              <a:gdLst/>
              <a:ahLst/>
              <a:cxnLst/>
              <a:rect l="l" t="t" r="r" b="b"/>
              <a:pathLst>
                <a:path w="386706" h="1382967">
                  <a:moveTo>
                    <a:pt x="219075" y="1280903"/>
                  </a:moveTo>
                  <a:lnTo>
                    <a:pt x="348620" y="1280903"/>
                  </a:lnTo>
                  <a:lnTo>
                    <a:pt x="348620" y="1298488"/>
                  </a:lnTo>
                  <a:lnTo>
                    <a:pt x="246822" y="1366531"/>
                  </a:lnTo>
                  <a:lnTo>
                    <a:pt x="348620" y="1366531"/>
                  </a:lnTo>
                  <a:lnTo>
                    <a:pt x="348620" y="1382967"/>
                  </a:lnTo>
                  <a:lnTo>
                    <a:pt x="219075" y="1382967"/>
                  </a:lnTo>
                  <a:lnTo>
                    <a:pt x="219075" y="1365382"/>
                  </a:lnTo>
                  <a:lnTo>
                    <a:pt x="320785" y="1297340"/>
                  </a:lnTo>
                  <a:lnTo>
                    <a:pt x="219075" y="1297340"/>
                  </a:lnTo>
                  <a:close/>
                  <a:moveTo>
                    <a:pt x="63800" y="1245738"/>
                  </a:moveTo>
                  <a:cubicBezTo>
                    <a:pt x="50251" y="1245738"/>
                    <a:pt x="39838" y="1247962"/>
                    <a:pt x="32563" y="1252410"/>
                  </a:cubicBezTo>
                  <a:cubicBezTo>
                    <a:pt x="25287" y="1256858"/>
                    <a:pt x="20412" y="1262263"/>
                    <a:pt x="17938" y="1268625"/>
                  </a:cubicBezTo>
                  <a:cubicBezTo>
                    <a:pt x="16171" y="1273220"/>
                    <a:pt x="15287" y="1280613"/>
                    <a:pt x="15287" y="1290805"/>
                  </a:cubicBezTo>
                  <a:lnTo>
                    <a:pt x="15287" y="1318022"/>
                  </a:lnTo>
                  <a:lnTo>
                    <a:pt x="114258" y="1318022"/>
                  </a:lnTo>
                  <a:lnTo>
                    <a:pt x="114258" y="1290363"/>
                  </a:lnTo>
                  <a:cubicBezTo>
                    <a:pt x="114258" y="1281821"/>
                    <a:pt x="113462" y="1275120"/>
                    <a:pt x="111872" y="1270260"/>
                  </a:cubicBezTo>
                  <a:cubicBezTo>
                    <a:pt x="110281" y="1265400"/>
                    <a:pt x="108043" y="1261526"/>
                    <a:pt x="105156" y="1258640"/>
                  </a:cubicBezTo>
                  <a:cubicBezTo>
                    <a:pt x="101091" y="1254575"/>
                    <a:pt x="95627" y="1251408"/>
                    <a:pt x="88764" y="1249140"/>
                  </a:cubicBezTo>
                  <a:cubicBezTo>
                    <a:pt x="81901" y="1246872"/>
                    <a:pt x="73580" y="1245738"/>
                    <a:pt x="63800" y="1245738"/>
                  </a:cubicBezTo>
                  <a:close/>
                  <a:moveTo>
                    <a:pt x="64065" y="1228065"/>
                  </a:moveTo>
                  <a:cubicBezTo>
                    <a:pt x="73904" y="1228065"/>
                    <a:pt x="82622" y="1229214"/>
                    <a:pt x="90222" y="1231511"/>
                  </a:cubicBezTo>
                  <a:cubicBezTo>
                    <a:pt x="97821" y="1233809"/>
                    <a:pt x="104110" y="1236754"/>
                    <a:pt x="109088" y="1240348"/>
                  </a:cubicBezTo>
                  <a:cubicBezTo>
                    <a:pt x="114066" y="1243941"/>
                    <a:pt x="117984" y="1247874"/>
                    <a:pt x="120841" y="1252145"/>
                  </a:cubicBezTo>
                  <a:cubicBezTo>
                    <a:pt x="123698" y="1256416"/>
                    <a:pt x="125863" y="1261570"/>
                    <a:pt x="127336" y="1267609"/>
                  </a:cubicBezTo>
                  <a:cubicBezTo>
                    <a:pt x="128809" y="1273647"/>
                    <a:pt x="129545" y="1280584"/>
                    <a:pt x="129545" y="1288419"/>
                  </a:cubicBezTo>
                  <a:lnTo>
                    <a:pt x="129545" y="1335165"/>
                  </a:lnTo>
                  <a:lnTo>
                    <a:pt x="0" y="1335165"/>
                  </a:lnTo>
                  <a:lnTo>
                    <a:pt x="0" y="1290540"/>
                  </a:lnTo>
                  <a:cubicBezTo>
                    <a:pt x="0" y="1280466"/>
                    <a:pt x="618" y="1272778"/>
                    <a:pt x="1855" y="1267476"/>
                  </a:cubicBezTo>
                  <a:cubicBezTo>
                    <a:pt x="3564" y="1260053"/>
                    <a:pt x="6657" y="1253721"/>
                    <a:pt x="11134" y="1248477"/>
                  </a:cubicBezTo>
                  <a:cubicBezTo>
                    <a:pt x="16907" y="1241644"/>
                    <a:pt x="24286" y="1236533"/>
                    <a:pt x="33270" y="1233146"/>
                  </a:cubicBezTo>
                  <a:cubicBezTo>
                    <a:pt x="42254" y="1229758"/>
                    <a:pt x="52519" y="1228065"/>
                    <a:pt x="64065" y="1228065"/>
                  </a:cubicBezTo>
                  <a:close/>
                  <a:moveTo>
                    <a:pt x="292684" y="1196578"/>
                  </a:moveTo>
                  <a:cubicBezTo>
                    <a:pt x="284790" y="1197285"/>
                    <a:pt x="278869" y="1199288"/>
                    <a:pt x="274922" y="1202587"/>
                  </a:cubicBezTo>
                  <a:cubicBezTo>
                    <a:pt x="268796" y="1207654"/>
                    <a:pt x="265732" y="1214222"/>
                    <a:pt x="265732" y="1222293"/>
                  </a:cubicBezTo>
                  <a:cubicBezTo>
                    <a:pt x="265732" y="1229598"/>
                    <a:pt x="268177" y="1235740"/>
                    <a:pt x="273067" y="1240717"/>
                  </a:cubicBezTo>
                  <a:cubicBezTo>
                    <a:pt x="277956" y="1245695"/>
                    <a:pt x="284495" y="1248450"/>
                    <a:pt x="292684" y="1248980"/>
                  </a:cubicBezTo>
                  <a:close/>
                  <a:moveTo>
                    <a:pt x="301521" y="1179789"/>
                  </a:moveTo>
                  <a:cubicBezTo>
                    <a:pt x="302463" y="1179789"/>
                    <a:pt x="303877" y="1179818"/>
                    <a:pt x="305762" y="1179877"/>
                  </a:cubicBezTo>
                  <a:lnTo>
                    <a:pt x="305762" y="1249863"/>
                  </a:lnTo>
                  <a:cubicBezTo>
                    <a:pt x="316072" y="1249274"/>
                    <a:pt x="323966" y="1246358"/>
                    <a:pt x="329445" y="1241115"/>
                  </a:cubicBezTo>
                  <a:cubicBezTo>
                    <a:pt x="334923" y="1235872"/>
                    <a:pt x="337663" y="1229333"/>
                    <a:pt x="337663" y="1221498"/>
                  </a:cubicBezTo>
                  <a:cubicBezTo>
                    <a:pt x="337663" y="1215665"/>
                    <a:pt x="336131" y="1210688"/>
                    <a:pt x="333068" y="1206564"/>
                  </a:cubicBezTo>
                  <a:cubicBezTo>
                    <a:pt x="330004" y="1202440"/>
                    <a:pt x="325115" y="1199170"/>
                    <a:pt x="318399" y="1196755"/>
                  </a:cubicBezTo>
                  <a:lnTo>
                    <a:pt x="320431" y="1180319"/>
                  </a:lnTo>
                  <a:cubicBezTo>
                    <a:pt x="330034" y="1182911"/>
                    <a:pt x="337486" y="1187712"/>
                    <a:pt x="342788" y="1194723"/>
                  </a:cubicBezTo>
                  <a:cubicBezTo>
                    <a:pt x="348090" y="1201733"/>
                    <a:pt x="350741" y="1210688"/>
                    <a:pt x="350741" y="1221586"/>
                  </a:cubicBezTo>
                  <a:cubicBezTo>
                    <a:pt x="350741" y="1235312"/>
                    <a:pt x="346514" y="1246196"/>
                    <a:pt x="338060" y="1254238"/>
                  </a:cubicBezTo>
                  <a:cubicBezTo>
                    <a:pt x="329607" y="1262279"/>
                    <a:pt x="317751" y="1266300"/>
                    <a:pt x="302493" y="1266300"/>
                  </a:cubicBezTo>
                  <a:cubicBezTo>
                    <a:pt x="286705" y="1266300"/>
                    <a:pt x="274451" y="1262235"/>
                    <a:pt x="265732" y="1254105"/>
                  </a:cubicBezTo>
                  <a:cubicBezTo>
                    <a:pt x="257013" y="1245975"/>
                    <a:pt x="252654" y="1235430"/>
                    <a:pt x="252654" y="1222470"/>
                  </a:cubicBezTo>
                  <a:cubicBezTo>
                    <a:pt x="252654" y="1209922"/>
                    <a:pt x="256925" y="1199671"/>
                    <a:pt x="265467" y="1191718"/>
                  </a:cubicBezTo>
                  <a:cubicBezTo>
                    <a:pt x="274009" y="1183765"/>
                    <a:pt x="286027" y="1179789"/>
                    <a:pt x="301521" y="1179789"/>
                  </a:cubicBezTo>
                  <a:close/>
                  <a:moveTo>
                    <a:pt x="35700" y="1128117"/>
                  </a:moveTo>
                  <a:lnTo>
                    <a:pt x="129545" y="1128117"/>
                  </a:lnTo>
                  <a:lnTo>
                    <a:pt x="129545" y="1142344"/>
                  </a:lnTo>
                  <a:lnTo>
                    <a:pt x="115760" y="1142344"/>
                  </a:lnTo>
                  <a:cubicBezTo>
                    <a:pt x="126364" y="1149649"/>
                    <a:pt x="131666" y="1159576"/>
                    <a:pt x="131666" y="1172124"/>
                  </a:cubicBezTo>
                  <a:cubicBezTo>
                    <a:pt x="131666" y="1177662"/>
                    <a:pt x="130606" y="1182831"/>
                    <a:pt x="128485" y="1187632"/>
                  </a:cubicBezTo>
                  <a:cubicBezTo>
                    <a:pt x="126364" y="1192434"/>
                    <a:pt x="123698" y="1195998"/>
                    <a:pt x="120488" y="1198325"/>
                  </a:cubicBezTo>
                  <a:cubicBezTo>
                    <a:pt x="117277" y="1200652"/>
                    <a:pt x="113345" y="1202287"/>
                    <a:pt x="108691" y="1203229"/>
                  </a:cubicBezTo>
                  <a:cubicBezTo>
                    <a:pt x="105568" y="1203877"/>
                    <a:pt x="100620" y="1204201"/>
                    <a:pt x="93845" y="1204201"/>
                  </a:cubicBezTo>
                  <a:lnTo>
                    <a:pt x="35700" y="1204201"/>
                  </a:lnTo>
                  <a:lnTo>
                    <a:pt x="35700" y="1188295"/>
                  </a:lnTo>
                  <a:lnTo>
                    <a:pt x="87748" y="1188295"/>
                  </a:lnTo>
                  <a:cubicBezTo>
                    <a:pt x="96054" y="1188295"/>
                    <a:pt x="101651" y="1187971"/>
                    <a:pt x="104537" y="1187323"/>
                  </a:cubicBezTo>
                  <a:cubicBezTo>
                    <a:pt x="108720" y="1186322"/>
                    <a:pt x="112004" y="1184201"/>
                    <a:pt x="114390" y="1180961"/>
                  </a:cubicBezTo>
                  <a:cubicBezTo>
                    <a:pt x="116776" y="1177721"/>
                    <a:pt x="117969" y="1173715"/>
                    <a:pt x="117969" y="1168943"/>
                  </a:cubicBezTo>
                  <a:cubicBezTo>
                    <a:pt x="117969" y="1164171"/>
                    <a:pt x="116747" y="1159694"/>
                    <a:pt x="114302" y="1155511"/>
                  </a:cubicBezTo>
                  <a:cubicBezTo>
                    <a:pt x="111857" y="1151328"/>
                    <a:pt x="108529" y="1148368"/>
                    <a:pt x="104316" y="1146630"/>
                  </a:cubicBezTo>
                  <a:cubicBezTo>
                    <a:pt x="100104" y="1144892"/>
                    <a:pt x="93992" y="1144023"/>
                    <a:pt x="85980" y="1144023"/>
                  </a:cubicBezTo>
                  <a:lnTo>
                    <a:pt x="35700" y="1144023"/>
                  </a:lnTo>
                  <a:close/>
                  <a:moveTo>
                    <a:pt x="348443" y="1119197"/>
                  </a:moveTo>
                  <a:cubicBezTo>
                    <a:pt x="349386" y="1123674"/>
                    <a:pt x="349857" y="1127680"/>
                    <a:pt x="349857" y="1131215"/>
                  </a:cubicBezTo>
                  <a:cubicBezTo>
                    <a:pt x="349857" y="1136988"/>
                    <a:pt x="348944" y="1141465"/>
                    <a:pt x="347118" y="1144647"/>
                  </a:cubicBezTo>
                  <a:cubicBezTo>
                    <a:pt x="345292" y="1147828"/>
                    <a:pt x="342891" y="1150066"/>
                    <a:pt x="339916" y="1151362"/>
                  </a:cubicBezTo>
                  <a:cubicBezTo>
                    <a:pt x="336941" y="1152658"/>
                    <a:pt x="330682" y="1153306"/>
                    <a:pt x="321138" y="1153306"/>
                  </a:cubicBezTo>
                  <a:lnTo>
                    <a:pt x="267146" y="1153306"/>
                  </a:lnTo>
                  <a:lnTo>
                    <a:pt x="267146" y="1164971"/>
                  </a:lnTo>
                  <a:lnTo>
                    <a:pt x="254775" y="1164971"/>
                  </a:lnTo>
                  <a:lnTo>
                    <a:pt x="254775" y="1153306"/>
                  </a:lnTo>
                  <a:lnTo>
                    <a:pt x="231534" y="1153306"/>
                  </a:lnTo>
                  <a:lnTo>
                    <a:pt x="221991" y="1137489"/>
                  </a:lnTo>
                  <a:lnTo>
                    <a:pt x="254775" y="1137489"/>
                  </a:lnTo>
                  <a:lnTo>
                    <a:pt x="254775" y="1121495"/>
                  </a:lnTo>
                  <a:lnTo>
                    <a:pt x="267146" y="1121495"/>
                  </a:lnTo>
                  <a:lnTo>
                    <a:pt x="267146" y="1137489"/>
                  </a:lnTo>
                  <a:lnTo>
                    <a:pt x="322022" y="1137489"/>
                  </a:lnTo>
                  <a:cubicBezTo>
                    <a:pt x="326558" y="1137489"/>
                    <a:pt x="329474" y="1137209"/>
                    <a:pt x="330770" y="1136649"/>
                  </a:cubicBezTo>
                  <a:cubicBezTo>
                    <a:pt x="332066" y="1136090"/>
                    <a:pt x="333097" y="1135177"/>
                    <a:pt x="333863" y="1133910"/>
                  </a:cubicBezTo>
                  <a:cubicBezTo>
                    <a:pt x="334629" y="1132643"/>
                    <a:pt x="335012" y="1130832"/>
                    <a:pt x="335012" y="1128475"/>
                  </a:cubicBezTo>
                  <a:cubicBezTo>
                    <a:pt x="335012" y="1126708"/>
                    <a:pt x="334805" y="1124381"/>
                    <a:pt x="334393" y="1121495"/>
                  </a:cubicBezTo>
                  <a:close/>
                  <a:moveTo>
                    <a:pt x="82446" y="1048685"/>
                  </a:moveTo>
                  <a:cubicBezTo>
                    <a:pt x="84802" y="1054458"/>
                    <a:pt x="86805" y="1063118"/>
                    <a:pt x="88455" y="1074665"/>
                  </a:cubicBezTo>
                  <a:cubicBezTo>
                    <a:pt x="89397" y="1081204"/>
                    <a:pt x="90458" y="1085828"/>
                    <a:pt x="91636" y="1088538"/>
                  </a:cubicBezTo>
                  <a:cubicBezTo>
                    <a:pt x="92814" y="1091248"/>
                    <a:pt x="94537" y="1093340"/>
                    <a:pt x="96805" y="1094812"/>
                  </a:cubicBezTo>
                  <a:cubicBezTo>
                    <a:pt x="99073" y="1096285"/>
                    <a:pt x="101592" y="1097022"/>
                    <a:pt x="104361" y="1097022"/>
                  </a:cubicBezTo>
                  <a:cubicBezTo>
                    <a:pt x="108602" y="1097022"/>
                    <a:pt x="112137" y="1095416"/>
                    <a:pt x="114965" y="1092206"/>
                  </a:cubicBezTo>
                  <a:cubicBezTo>
                    <a:pt x="117792" y="1088995"/>
                    <a:pt x="119206" y="1084297"/>
                    <a:pt x="119206" y="1078111"/>
                  </a:cubicBezTo>
                  <a:cubicBezTo>
                    <a:pt x="119206" y="1071984"/>
                    <a:pt x="117866" y="1066535"/>
                    <a:pt x="115186" y="1061763"/>
                  </a:cubicBezTo>
                  <a:cubicBezTo>
                    <a:pt x="112505" y="1056992"/>
                    <a:pt x="108838" y="1053486"/>
                    <a:pt x="104184" y="1051248"/>
                  </a:cubicBezTo>
                  <a:cubicBezTo>
                    <a:pt x="100590" y="1049539"/>
                    <a:pt x="95288" y="1048685"/>
                    <a:pt x="88278" y="1048685"/>
                  </a:cubicBezTo>
                  <a:close/>
                  <a:moveTo>
                    <a:pt x="129545" y="1027565"/>
                  </a:moveTo>
                  <a:lnTo>
                    <a:pt x="129545" y="1044178"/>
                  </a:lnTo>
                  <a:cubicBezTo>
                    <a:pt x="126246" y="1045828"/>
                    <a:pt x="122387" y="1046888"/>
                    <a:pt x="117969" y="1047359"/>
                  </a:cubicBezTo>
                  <a:cubicBezTo>
                    <a:pt x="122977" y="1053251"/>
                    <a:pt x="126511" y="1058921"/>
                    <a:pt x="128573" y="1064370"/>
                  </a:cubicBezTo>
                  <a:cubicBezTo>
                    <a:pt x="130635" y="1069819"/>
                    <a:pt x="131666" y="1075666"/>
                    <a:pt x="131666" y="1081911"/>
                  </a:cubicBezTo>
                  <a:cubicBezTo>
                    <a:pt x="131666" y="1092220"/>
                    <a:pt x="129147" y="1100144"/>
                    <a:pt x="124111" y="1105682"/>
                  </a:cubicBezTo>
                  <a:cubicBezTo>
                    <a:pt x="119074" y="1111219"/>
                    <a:pt x="112638" y="1113988"/>
                    <a:pt x="104802" y="1113988"/>
                  </a:cubicBezTo>
                  <a:cubicBezTo>
                    <a:pt x="100207" y="1113988"/>
                    <a:pt x="96010" y="1112942"/>
                    <a:pt x="92210" y="1110851"/>
                  </a:cubicBezTo>
                  <a:cubicBezTo>
                    <a:pt x="88410" y="1108760"/>
                    <a:pt x="85362" y="1106020"/>
                    <a:pt x="83064" y="1102633"/>
                  </a:cubicBezTo>
                  <a:cubicBezTo>
                    <a:pt x="80767" y="1099246"/>
                    <a:pt x="79029" y="1095431"/>
                    <a:pt x="77851" y="1091189"/>
                  </a:cubicBezTo>
                  <a:cubicBezTo>
                    <a:pt x="77026" y="1088067"/>
                    <a:pt x="76231" y="1083354"/>
                    <a:pt x="75465" y="1077051"/>
                  </a:cubicBezTo>
                  <a:cubicBezTo>
                    <a:pt x="73933" y="1064208"/>
                    <a:pt x="72107" y="1054753"/>
                    <a:pt x="69986" y="1048685"/>
                  </a:cubicBezTo>
                  <a:cubicBezTo>
                    <a:pt x="67806" y="1048626"/>
                    <a:pt x="66422" y="1048597"/>
                    <a:pt x="65833" y="1048597"/>
                  </a:cubicBezTo>
                  <a:cubicBezTo>
                    <a:pt x="59353" y="1048597"/>
                    <a:pt x="54787" y="1050099"/>
                    <a:pt x="52136" y="1053103"/>
                  </a:cubicBezTo>
                  <a:cubicBezTo>
                    <a:pt x="48542" y="1057168"/>
                    <a:pt x="46746" y="1063207"/>
                    <a:pt x="46746" y="1071218"/>
                  </a:cubicBezTo>
                  <a:cubicBezTo>
                    <a:pt x="46746" y="1078700"/>
                    <a:pt x="48056" y="1084223"/>
                    <a:pt x="50678" y="1087787"/>
                  </a:cubicBezTo>
                  <a:cubicBezTo>
                    <a:pt x="53299" y="1091351"/>
                    <a:pt x="57939" y="1093988"/>
                    <a:pt x="64596" y="1095696"/>
                  </a:cubicBezTo>
                  <a:lnTo>
                    <a:pt x="62475" y="1111249"/>
                  </a:lnTo>
                  <a:cubicBezTo>
                    <a:pt x="55818" y="1109835"/>
                    <a:pt x="50442" y="1107508"/>
                    <a:pt x="46348" y="1104268"/>
                  </a:cubicBezTo>
                  <a:cubicBezTo>
                    <a:pt x="42254" y="1101028"/>
                    <a:pt x="39102" y="1096344"/>
                    <a:pt x="36893" y="1090217"/>
                  </a:cubicBezTo>
                  <a:cubicBezTo>
                    <a:pt x="34683" y="1084091"/>
                    <a:pt x="33579" y="1076992"/>
                    <a:pt x="33579" y="1068921"/>
                  </a:cubicBezTo>
                  <a:cubicBezTo>
                    <a:pt x="33579" y="1060909"/>
                    <a:pt x="34521" y="1054399"/>
                    <a:pt x="36407" y="1049392"/>
                  </a:cubicBezTo>
                  <a:cubicBezTo>
                    <a:pt x="38292" y="1044385"/>
                    <a:pt x="40663" y="1040703"/>
                    <a:pt x="43520" y="1038346"/>
                  </a:cubicBezTo>
                  <a:cubicBezTo>
                    <a:pt x="46377" y="1035990"/>
                    <a:pt x="49986" y="1034340"/>
                    <a:pt x="54345" y="1033398"/>
                  </a:cubicBezTo>
                  <a:cubicBezTo>
                    <a:pt x="57055" y="1032867"/>
                    <a:pt x="61945" y="1032602"/>
                    <a:pt x="69014" y="1032602"/>
                  </a:cubicBezTo>
                  <a:lnTo>
                    <a:pt x="90222" y="1032602"/>
                  </a:lnTo>
                  <a:cubicBezTo>
                    <a:pt x="105009" y="1032602"/>
                    <a:pt x="114361" y="1032263"/>
                    <a:pt x="118278" y="1031586"/>
                  </a:cubicBezTo>
                  <a:cubicBezTo>
                    <a:pt x="122196" y="1030909"/>
                    <a:pt x="125952" y="1029568"/>
                    <a:pt x="129545" y="1027565"/>
                  </a:cubicBezTo>
                  <a:close/>
                  <a:moveTo>
                    <a:pt x="0" y="997795"/>
                  </a:moveTo>
                  <a:lnTo>
                    <a:pt x="129545" y="997795"/>
                  </a:lnTo>
                  <a:lnTo>
                    <a:pt x="129545" y="1013701"/>
                  </a:lnTo>
                  <a:lnTo>
                    <a:pt x="0" y="1013701"/>
                  </a:lnTo>
                  <a:close/>
                  <a:moveTo>
                    <a:pt x="254775" y="991247"/>
                  </a:moveTo>
                  <a:lnTo>
                    <a:pt x="348620" y="1020584"/>
                  </a:lnTo>
                  <a:lnTo>
                    <a:pt x="348620" y="1037109"/>
                  </a:lnTo>
                  <a:lnTo>
                    <a:pt x="292419" y="1052043"/>
                  </a:lnTo>
                  <a:lnTo>
                    <a:pt x="276425" y="1055666"/>
                  </a:lnTo>
                  <a:lnTo>
                    <a:pt x="348620" y="1074665"/>
                  </a:lnTo>
                  <a:lnTo>
                    <a:pt x="348620" y="1091278"/>
                  </a:lnTo>
                  <a:lnTo>
                    <a:pt x="254775" y="1119997"/>
                  </a:lnTo>
                  <a:lnTo>
                    <a:pt x="254775" y="1103561"/>
                  </a:lnTo>
                  <a:lnTo>
                    <a:pt x="308943" y="1088627"/>
                  </a:lnTo>
                  <a:lnTo>
                    <a:pt x="329091" y="1083060"/>
                  </a:lnTo>
                  <a:cubicBezTo>
                    <a:pt x="328090" y="1082824"/>
                    <a:pt x="321639" y="1081204"/>
                    <a:pt x="309739" y="1078200"/>
                  </a:cubicBezTo>
                  <a:lnTo>
                    <a:pt x="254775" y="1063266"/>
                  </a:lnTo>
                  <a:lnTo>
                    <a:pt x="254775" y="1046918"/>
                  </a:lnTo>
                  <a:lnTo>
                    <a:pt x="309209" y="1032867"/>
                  </a:lnTo>
                  <a:lnTo>
                    <a:pt x="327147" y="1028184"/>
                  </a:lnTo>
                  <a:lnTo>
                    <a:pt x="309032" y="1022794"/>
                  </a:lnTo>
                  <a:lnTo>
                    <a:pt x="254775" y="1006711"/>
                  </a:lnTo>
                  <a:close/>
                  <a:moveTo>
                    <a:pt x="74669" y="932566"/>
                  </a:moveTo>
                  <a:lnTo>
                    <a:pt x="90664" y="932566"/>
                  </a:lnTo>
                  <a:lnTo>
                    <a:pt x="90664" y="981433"/>
                  </a:lnTo>
                  <a:lnTo>
                    <a:pt x="74669" y="981433"/>
                  </a:lnTo>
                  <a:close/>
                  <a:moveTo>
                    <a:pt x="301167" y="919116"/>
                  </a:moveTo>
                  <a:cubicBezTo>
                    <a:pt x="289562" y="919116"/>
                    <a:pt x="280769" y="921752"/>
                    <a:pt x="274790" y="927025"/>
                  </a:cubicBezTo>
                  <a:cubicBezTo>
                    <a:pt x="268810" y="932297"/>
                    <a:pt x="265821" y="938851"/>
                    <a:pt x="265821" y="946687"/>
                  </a:cubicBezTo>
                  <a:cubicBezTo>
                    <a:pt x="265821" y="954640"/>
                    <a:pt x="268796" y="961238"/>
                    <a:pt x="274746" y="966481"/>
                  </a:cubicBezTo>
                  <a:cubicBezTo>
                    <a:pt x="280696" y="971724"/>
                    <a:pt x="289680" y="974345"/>
                    <a:pt x="301697" y="974345"/>
                  </a:cubicBezTo>
                  <a:cubicBezTo>
                    <a:pt x="313715" y="974345"/>
                    <a:pt x="322714" y="971724"/>
                    <a:pt x="328693" y="966481"/>
                  </a:cubicBezTo>
                  <a:cubicBezTo>
                    <a:pt x="334673" y="961238"/>
                    <a:pt x="337663" y="954640"/>
                    <a:pt x="337663" y="946687"/>
                  </a:cubicBezTo>
                  <a:cubicBezTo>
                    <a:pt x="337663" y="938793"/>
                    <a:pt x="334658" y="932224"/>
                    <a:pt x="328649" y="926981"/>
                  </a:cubicBezTo>
                  <a:cubicBezTo>
                    <a:pt x="322640" y="921738"/>
                    <a:pt x="313480" y="919116"/>
                    <a:pt x="301167" y="919116"/>
                  </a:cubicBezTo>
                  <a:close/>
                  <a:moveTo>
                    <a:pt x="300372" y="902768"/>
                  </a:moveTo>
                  <a:cubicBezTo>
                    <a:pt x="312449" y="902768"/>
                    <a:pt x="321948" y="904580"/>
                    <a:pt x="328870" y="908203"/>
                  </a:cubicBezTo>
                  <a:cubicBezTo>
                    <a:pt x="335792" y="911826"/>
                    <a:pt x="341168" y="917098"/>
                    <a:pt x="344997" y="924021"/>
                  </a:cubicBezTo>
                  <a:cubicBezTo>
                    <a:pt x="348826" y="930943"/>
                    <a:pt x="350741" y="938498"/>
                    <a:pt x="350741" y="946687"/>
                  </a:cubicBezTo>
                  <a:cubicBezTo>
                    <a:pt x="350741" y="959824"/>
                    <a:pt x="346529" y="970442"/>
                    <a:pt x="338104" y="978543"/>
                  </a:cubicBezTo>
                  <a:cubicBezTo>
                    <a:pt x="329680" y="986643"/>
                    <a:pt x="317545" y="990693"/>
                    <a:pt x="301697" y="990693"/>
                  </a:cubicBezTo>
                  <a:cubicBezTo>
                    <a:pt x="284319" y="990693"/>
                    <a:pt x="271447" y="985863"/>
                    <a:pt x="263081" y="976201"/>
                  </a:cubicBezTo>
                  <a:cubicBezTo>
                    <a:pt x="256130" y="968130"/>
                    <a:pt x="252654" y="958292"/>
                    <a:pt x="252654" y="946687"/>
                  </a:cubicBezTo>
                  <a:cubicBezTo>
                    <a:pt x="252654" y="933785"/>
                    <a:pt x="256881" y="923240"/>
                    <a:pt x="265335" y="915051"/>
                  </a:cubicBezTo>
                  <a:cubicBezTo>
                    <a:pt x="273788" y="906863"/>
                    <a:pt x="285467" y="902768"/>
                    <a:pt x="300372" y="902768"/>
                  </a:cubicBezTo>
                  <a:close/>
                  <a:moveTo>
                    <a:pt x="37997" y="834856"/>
                  </a:moveTo>
                  <a:cubicBezTo>
                    <a:pt x="32577" y="834856"/>
                    <a:pt x="27938" y="836226"/>
                    <a:pt x="24079" y="838965"/>
                  </a:cubicBezTo>
                  <a:cubicBezTo>
                    <a:pt x="20221" y="841705"/>
                    <a:pt x="17673" y="845313"/>
                    <a:pt x="16436" y="849790"/>
                  </a:cubicBezTo>
                  <a:cubicBezTo>
                    <a:pt x="15670" y="852677"/>
                    <a:pt x="15287" y="858008"/>
                    <a:pt x="15287" y="865784"/>
                  </a:cubicBezTo>
                  <a:lnTo>
                    <a:pt x="15287" y="898922"/>
                  </a:lnTo>
                  <a:lnTo>
                    <a:pt x="61591" y="898922"/>
                  </a:lnTo>
                  <a:lnTo>
                    <a:pt x="61591" y="865431"/>
                  </a:lnTo>
                  <a:cubicBezTo>
                    <a:pt x="61591" y="854356"/>
                    <a:pt x="59529" y="846491"/>
                    <a:pt x="55405" y="841837"/>
                  </a:cubicBezTo>
                  <a:cubicBezTo>
                    <a:pt x="51282" y="837183"/>
                    <a:pt x="45479" y="834856"/>
                    <a:pt x="37997" y="834856"/>
                  </a:cubicBezTo>
                  <a:close/>
                  <a:moveTo>
                    <a:pt x="257779" y="829187"/>
                  </a:moveTo>
                  <a:lnTo>
                    <a:pt x="272536" y="834666"/>
                  </a:lnTo>
                  <a:cubicBezTo>
                    <a:pt x="270239" y="838554"/>
                    <a:pt x="269090" y="842442"/>
                    <a:pt x="269090" y="846330"/>
                  </a:cubicBezTo>
                  <a:cubicBezTo>
                    <a:pt x="269090" y="849806"/>
                    <a:pt x="270136" y="852928"/>
                    <a:pt x="272227" y="855697"/>
                  </a:cubicBezTo>
                  <a:cubicBezTo>
                    <a:pt x="274318" y="858466"/>
                    <a:pt x="277220" y="860439"/>
                    <a:pt x="280931" y="861617"/>
                  </a:cubicBezTo>
                  <a:cubicBezTo>
                    <a:pt x="286587" y="863385"/>
                    <a:pt x="292772" y="864268"/>
                    <a:pt x="299488" y="864268"/>
                  </a:cubicBezTo>
                  <a:lnTo>
                    <a:pt x="348620" y="864268"/>
                  </a:lnTo>
                  <a:lnTo>
                    <a:pt x="348620" y="880174"/>
                  </a:lnTo>
                  <a:lnTo>
                    <a:pt x="254775" y="880174"/>
                  </a:lnTo>
                  <a:lnTo>
                    <a:pt x="254775" y="865859"/>
                  </a:lnTo>
                  <a:lnTo>
                    <a:pt x="269002" y="865859"/>
                  </a:lnTo>
                  <a:cubicBezTo>
                    <a:pt x="262345" y="862206"/>
                    <a:pt x="257956" y="858834"/>
                    <a:pt x="255835" y="855741"/>
                  </a:cubicBezTo>
                  <a:cubicBezTo>
                    <a:pt x="253714" y="852648"/>
                    <a:pt x="252654" y="849246"/>
                    <a:pt x="252654" y="845535"/>
                  </a:cubicBezTo>
                  <a:cubicBezTo>
                    <a:pt x="252654" y="840174"/>
                    <a:pt x="254362" y="834724"/>
                    <a:pt x="257779" y="829187"/>
                  </a:cubicBezTo>
                  <a:close/>
                  <a:moveTo>
                    <a:pt x="37467" y="817183"/>
                  </a:moveTo>
                  <a:cubicBezTo>
                    <a:pt x="48483" y="817183"/>
                    <a:pt x="57806" y="820688"/>
                    <a:pt x="65435" y="827698"/>
                  </a:cubicBezTo>
                  <a:cubicBezTo>
                    <a:pt x="73064" y="834709"/>
                    <a:pt x="76879" y="847375"/>
                    <a:pt x="76879" y="865696"/>
                  </a:cubicBezTo>
                  <a:lnTo>
                    <a:pt x="76879" y="898922"/>
                  </a:lnTo>
                  <a:lnTo>
                    <a:pt x="129545" y="898922"/>
                  </a:lnTo>
                  <a:lnTo>
                    <a:pt x="129545" y="916065"/>
                  </a:lnTo>
                  <a:lnTo>
                    <a:pt x="0" y="916065"/>
                  </a:lnTo>
                  <a:lnTo>
                    <a:pt x="0" y="867198"/>
                  </a:lnTo>
                  <a:cubicBezTo>
                    <a:pt x="0" y="858597"/>
                    <a:pt x="412" y="852029"/>
                    <a:pt x="1237" y="847493"/>
                  </a:cubicBezTo>
                  <a:cubicBezTo>
                    <a:pt x="2297" y="841130"/>
                    <a:pt x="4315" y="835799"/>
                    <a:pt x="7290" y="831498"/>
                  </a:cubicBezTo>
                  <a:cubicBezTo>
                    <a:pt x="10265" y="827198"/>
                    <a:pt x="14433" y="823737"/>
                    <a:pt x="19794" y="821115"/>
                  </a:cubicBezTo>
                  <a:cubicBezTo>
                    <a:pt x="25155" y="818494"/>
                    <a:pt x="31046" y="817183"/>
                    <a:pt x="37467" y="817183"/>
                  </a:cubicBezTo>
                  <a:close/>
                  <a:moveTo>
                    <a:pt x="348620" y="744996"/>
                  </a:moveTo>
                  <a:lnTo>
                    <a:pt x="348620" y="764614"/>
                  </a:lnTo>
                  <a:lnTo>
                    <a:pt x="300637" y="795631"/>
                  </a:lnTo>
                  <a:lnTo>
                    <a:pt x="311418" y="806853"/>
                  </a:lnTo>
                  <a:lnTo>
                    <a:pt x="348620" y="806853"/>
                  </a:lnTo>
                  <a:lnTo>
                    <a:pt x="348620" y="822759"/>
                  </a:lnTo>
                  <a:lnTo>
                    <a:pt x="219075" y="822759"/>
                  </a:lnTo>
                  <a:lnTo>
                    <a:pt x="219075" y="806853"/>
                  </a:lnTo>
                  <a:lnTo>
                    <a:pt x="292949" y="806853"/>
                  </a:lnTo>
                  <a:lnTo>
                    <a:pt x="254775" y="769209"/>
                  </a:lnTo>
                  <a:lnTo>
                    <a:pt x="254775" y="748620"/>
                  </a:lnTo>
                  <a:lnTo>
                    <a:pt x="289591" y="784496"/>
                  </a:lnTo>
                  <a:close/>
                  <a:moveTo>
                    <a:pt x="73609" y="729853"/>
                  </a:moveTo>
                  <a:cubicBezTo>
                    <a:pt x="65715" y="730560"/>
                    <a:pt x="59794" y="732563"/>
                    <a:pt x="55847" y="735862"/>
                  </a:cubicBezTo>
                  <a:cubicBezTo>
                    <a:pt x="49721" y="740929"/>
                    <a:pt x="46657" y="747497"/>
                    <a:pt x="46657" y="755568"/>
                  </a:cubicBezTo>
                  <a:cubicBezTo>
                    <a:pt x="46657" y="762873"/>
                    <a:pt x="49102" y="769014"/>
                    <a:pt x="53992" y="773992"/>
                  </a:cubicBezTo>
                  <a:cubicBezTo>
                    <a:pt x="58881" y="778970"/>
                    <a:pt x="65420" y="781724"/>
                    <a:pt x="73609" y="782255"/>
                  </a:cubicBezTo>
                  <a:close/>
                  <a:moveTo>
                    <a:pt x="82446" y="713064"/>
                  </a:moveTo>
                  <a:cubicBezTo>
                    <a:pt x="83388" y="713064"/>
                    <a:pt x="84802" y="713093"/>
                    <a:pt x="86687" y="713152"/>
                  </a:cubicBezTo>
                  <a:lnTo>
                    <a:pt x="86687" y="783138"/>
                  </a:lnTo>
                  <a:cubicBezTo>
                    <a:pt x="96997" y="782549"/>
                    <a:pt x="104891" y="779633"/>
                    <a:pt x="110370" y="774390"/>
                  </a:cubicBezTo>
                  <a:cubicBezTo>
                    <a:pt x="115848" y="769147"/>
                    <a:pt x="118588" y="762608"/>
                    <a:pt x="118588" y="754773"/>
                  </a:cubicBezTo>
                  <a:cubicBezTo>
                    <a:pt x="118588" y="748941"/>
                    <a:pt x="117056" y="743962"/>
                    <a:pt x="113993" y="739839"/>
                  </a:cubicBezTo>
                  <a:cubicBezTo>
                    <a:pt x="110929" y="735715"/>
                    <a:pt x="106040" y="732445"/>
                    <a:pt x="99324" y="730030"/>
                  </a:cubicBezTo>
                  <a:lnTo>
                    <a:pt x="101356" y="713594"/>
                  </a:lnTo>
                  <a:cubicBezTo>
                    <a:pt x="110959" y="716186"/>
                    <a:pt x="118411" y="720987"/>
                    <a:pt x="123713" y="727998"/>
                  </a:cubicBezTo>
                  <a:cubicBezTo>
                    <a:pt x="129015" y="735008"/>
                    <a:pt x="131666" y="743962"/>
                    <a:pt x="131666" y="754861"/>
                  </a:cubicBezTo>
                  <a:cubicBezTo>
                    <a:pt x="131666" y="768587"/>
                    <a:pt x="127439" y="779471"/>
                    <a:pt x="118985" y="787513"/>
                  </a:cubicBezTo>
                  <a:cubicBezTo>
                    <a:pt x="110532" y="795554"/>
                    <a:pt x="98676" y="799575"/>
                    <a:pt x="83418" y="799575"/>
                  </a:cubicBezTo>
                  <a:cubicBezTo>
                    <a:pt x="67630" y="799575"/>
                    <a:pt x="55376" y="795510"/>
                    <a:pt x="46657" y="787380"/>
                  </a:cubicBezTo>
                  <a:cubicBezTo>
                    <a:pt x="37938" y="779250"/>
                    <a:pt x="33579" y="768705"/>
                    <a:pt x="33579" y="755745"/>
                  </a:cubicBezTo>
                  <a:cubicBezTo>
                    <a:pt x="33579" y="743197"/>
                    <a:pt x="37850" y="732946"/>
                    <a:pt x="46392" y="724993"/>
                  </a:cubicBezTo>
                  <a:cubicBezTo>
                    <a:pt x="54934" y="717040"/>
                    <a:pt x="66952" y="713064"/>
                    <a:pt x="82446" y="713064"/>
                  </a:cubicBezTo>
                  <a:close/>
                  <a:moveTo>
                    <a:pt x="216865" y="647700"/>
                  </a:moveTo>
                  <a:cubicBezTo>
                    <a:pt x="229119" y="654828"/>
                    <a:pt x="237867" y="659541"/>
                    <a:pt x="243110" y="661839"/>
                  </a:cubicBezTo>
                  <a:cubicBezTo>
                    <a:pt x="251240" y="665432"/>
                    <a:pt x="259723" y="668260"/>
                    <a:pt x="268560" y="670322"/>
                  </a:cubicBezTo>
                  <a:cubicBezTo>
                    <a:pt x="279576" y="672855"/>
                    <a:pt x="290652" y="674122"/>
                    <a:pt x="301786" y="674122"/>
                  </a:cubicBezTo>
                  <a:cubicBezTo>
                    <a:pt x="330122" y="674122"/>
                    <a:pt x="358429" y="665315"/>
                    <a:pt x="386706" y="647700"/>
                  </a:cubicBezTo>
                  <a:lnTo>
                    <a:pt x="386706" y="659099"/>
                  </a:lnTo>
                  <a:cubicBezTo>
                    <a:pt x="375631" y="667877"/>
                    <a:pt x="362670" y="675300"/>
                    <a:pt x="347825" y="681368"/>
                  </a:cubicBezTo>
                  <a:cubicBezTo>
                    <a:pt x="332979" y="687436"/>
                    <a:pt x="317603" y="690470"/>
                    <a:pt x="301697" y="690470"/>
                  </a:cubicBezTo>
                  <a:cubicBezTo>
                    <a:pt x="287677" y="690470"/>
                    <a:pt x="274245" y="688202"/>
                    <a:pt x="261402" y="683665"/>
                  </a:cubicBezTo>
                  <a:cubicBezTo>
                    <a:pt x="246498" y="678363"/>
                    <a:pt x="231652" y="670175"/>
                    <a:pt x="216865" y="659099"/>
                  </a:cubicBezTo>
                  <a:close/>
                  <a:moveTo>
                    <a:pt x="38704" y="638687"/>
                  </a:moveTo>
                  <a:lnTo>
                    <a:pt x="53461" y="644166"/>
                  </a:lnTo>
                  <a:cubicBezTo>
                    <a:pt x="51164" y="648054"/>
                    <a:pt x="50015" y="651942"/>
                    <a:pt x="50015" y="655830"/>
                  </a:cubicBezTo>
                  <a:cubicBezTo>
                    <a:pt x="50015" y="659306"/>
                    <a:pt x="51061" y="662428"/>
                    <a:pt x="53152" y="665197"/>
                  </a:cubicBezTo>
                  <a:cubicBezTo>
                    <a:pt x="55243" y="667966"/>
                    <a:pt x="58145" y="669939"/>
                    <a:pt x="61856" y="671117"/>
                  </a:cubicBezTo>
                  <a:cubicBezTo>
                    <a:pt x="67512" y="672885"/>
                    <a:pt x="73697" y="673768"/>
                    <a:pt x="80413" y="673768"/>
                  </a:cubicBezTo>
                  <a:lnTo>
                    <a:pt x="129545" y="673768"/>
                  </a:lnTo>
                  <a:lnTo>
                    <a:pt x="129545" y="689674"/>
                  </a:lnTo>
                  <a:lnTo>
                    <a:pt x="35700" y="689674"/>
                  </a:lnTo>
                  <a:lnTo>
                    <a:pt x="35700" y="675359"/>
                  </a:lnTo>
                  <a:lnTo>
                    <a:pt x="49927" y="675359"/>
                  </a:lnTo>
                  <a:cubicBezTo>
                    <a:pt x="43270" y="671706"/>
                    <a:pt x="38881" y="668334"/>
                    <a:pt x="36760" y="665241"/>
                  </a:cubicBezTo>
                  <a:cubicBezTo>
                    <a:pt x="34639" y="662148"/>
                    <a:pt x="33579" y="658746"/>
                    <a:pt x="33579" y="655035"/>
                  </a:cubicBezTo>
                  <a:cubicBezTo>
                    <a:pt x="33579" y="649674"/>
                    <a:pt x="35287" y="644224"/>
                    <a:pt x="38704" y="638687"/>
                  </a:cubicBezTo>
                  <a:close/>
                  <a:moveTo>
                    <a:pt x="97203" y="555469"/>
                  </a:moveTo>
                  <a:cubicBezTo>
                    <a:pt x="107984" y="557177"/>
                    <a:pt x="116423" y="561551"/>
                    <a:pt x="122520" y="568591"/>
                  </a:cubicBezTo>
                  <a:cubicBezTo>
                    <a:pt x="128617" y="575631"/>
                    <a:pt x="131666" y="584276"/>
                    <a:pt x="131666" y="594527"/>
                  </a:cubicBezTo>
                  <a:cubicBezTo>
                    <a:pt x="131666" y="607369"/>
                    <a:pt x="127469" y="617693"/>
                    <a:pt x="119074" y="625499"/>
                  </a:cubicBezTo>
                  <a:cubicBezTo>
                    <a:pt x="110679" y="633305"/>
                    <a:pt x="98646" y="637208"/>
                    <a:pt x="82976" y="637208"/>
                  </a:cubicBezTo>
                  <a:cubicBezTo>
                    <a:pt x="72843" y="637208"/>
                    <a:pt x="63977" y="635529"/>
                    <a:pt x="56378" y="632171"/>
                  </a:cubicBezTo>
                  <a:cubicBezTo>
                    <a:pt x="48778" y="628813"/>
                    <a:pt x="43078" y="623702"/>
                    <a:pt x="39279" y="616839"/>
                  </a:cubicBezTo>
                  <a:cubicBezTo>
                    <a:pt x="35479" y="609976"/>
                    <a:pt x="33579" y="602509"/>
                    <a:pt x="33579" y="594438"/>
                  </a:cubicBezTo>
                  <a:cubicBezTo>
                    <a:pt x="33579" y="584247"/>
                    <a:pt x="36156" y="575911"/>
                    <a:pt x="41311" y="569431"/>
                  </a:cubicBezTo>
                  <a:cubicBezTo>
                    <a:pt x="46466" y="562950"/>
                    <a:pt x="53785" y="558797"/>
                    <a:pt x="63270" y="556971"/>
                  </a:cubicBezTo>
                  <a:lnTo>
                    <a:pt x="65656" y="572435"/>
                  </a:lnTo>
                  <a:cubicBezTo>
                    <a:pt x="59353" y="573908"/>
                    <a:pt x="54610" y="576515"/>
                    <a:pt x="51429" y="580255"/>
                  </a:cubicBezTo>
                  <a:cubicBezTo>
                    <a:pt x="48248" y="583996"/>
                    <a:pt x="46657" y="588518"/>
                    <a:pt x="46657" y="593820"/>
                  </a:cubicBezTo>
                  <a:cubicBezTo>
                    <a:pt x="46657" y="601832"/>
                    <a:pt x="49529" y="608341"/>
                    <a:pt x="55273" y="613349"/>
                  </a:cubicBezTo>
                  <a:cubicBezTo>
                    <a:pt x="61017" y="618356"/>
                    <a:pt x="70104" y="620860"/>
                    <a:pt x="82534" y="620860"/>
                  </a:cubicBezTo>
                  <a:cubicBezTo>
                    <a:pt x="95141" y="620860"/>
                    <a:pt x="104302" y="618445"/>
                    <a:pt x="110016" y="613614"/>
                  </a:cubicBezTo>
                  <a:cubicBezTo>
                    <a:pt x="115730" y="608783"/>
                    <a:pt x="118588" y="602480"/>
                    <a:pt x="118588" y="594703"/>
                  </a:cubicBezTo>
                  <a:cubicBezTo>
                    <a:pt x="118588" y="588459"/>
                    <a:pt x="116673" y="583245"/>
                    <a:pt x="112844" y="579062"/>
                  </a:cubicBezTo>
                  <a:cubicBezTo>
                    <a:pt x="109015" y="574880"/>
                    <a:pt x="103123" y="572229"/>
                    <a:pt x="95170" y="571110"/>
                  </a:cubicBezTo>
                  <a:close/>
                  <a:moveTo>
                    <a:pt x="282875" y="540888"/>
                  </a:moveTo>
                  <a:cubicBezTo>
                    <a:pt x="269326" y="540888"/>
                    <a:pt x="258913" y="543112"/>
                    <a:pt x="251638" y="547560"/>
                  </a:cubicBezTo>
                  <a:cubicBezTo>
                    <a:pt x="244362" y="552008"/>
                    <a:pt x="239487" y="557413"/>
                    <a:pt x="237013" y="563775"/>
                  </a:cubicBezTo>
                  <a:cubicBezTo>
                    <a:pt x="235246" y="568370"/>
                    <a:pt x="234362" y="575763"/>
                    <a:pt x="234362" y="585955"/>
                  </a:cubicBezTo>
                  <a:lnTo>
                    <a:pt x="234362" y="613172"/>
                  </a:lnTo>
                  <a:lnTo>
                    <a:pt x="333333" y="613172"/>
                  </a:lnTo>
                  <a:lnTo>
                    <a:pt x="333333" y="585513"/>
                  </a:lnTo>
                  <a:cubicBezTo>
                    <a:pt x="333333" y="576971"/>
                    <a:pt x="332537" y="570270"/>
                    <a:pt x="330947" y="565410"/>
                  </a:cubicBezTo>
                  <a:cubicBezTo>
                    <a:pt x="329356" y="560550"/>
                    <a:pt x="327118" y="556676"/>
                    <a:pt x="324231" y="553790"/>
                  </a:cubicBezTo>
                  <a:cubicBezTo>
                    <a:pt x="320166" y="549725"/>
                    <a:pt x="314702" y="546558"/>
                    <a:pt x="307839" y="544290"/>
                  </a:cubicBezTo>
                  <a:cubicBezTo>
                    <a:pt x="300976" y="542022"/>
                    <a:pt x="292655" y="540888"/>
                    <a:pt x="282875" y="540888"/>
                  </a:cubicBezTo>
                  <a:close/>
                  <a:moveTo>
                    <a:pt x="283140" y="523215"/>
                  </a:moveTo>
                  <a:cubicBezTo>
                    <a:pt x="292979" y="523215"/>
                    <a:pt x="301697" y="524364"/>
                    <a:pt x="309297" y="526661"/>
                  </a:cubicBezTo>
                  <a:cubicBezTo>
                    <a:pt x="316896" y="528959"/>
                    <a:pt x="323185" y="531904"/>
                    <a:pt x="328163" y="535498"/>
                  </a:cubicBezTo>
                  <a:cubicBezTo>
                    <a:pt x="333141" y="539091"/>
                    <a:pt x="337059" y="543024"/>
                    <a:pt x="339916" y="547295"/>
                  </a:cubicBezTo>
                  <a:cubicBezTo>
                    <a:pt x="342773" y="551566"/>
                    <a:pt x="344938" y="556720"/>
                    <a:pt x="346411" y="562759"/>
                  </a:cubicBezTo>
                  <a:cubicBezTo>
                    <a:pt x="347884" y="568797"/>
                    <a:pt x="348620" y="575734"/>
                    <a:pt x="348620" y="583569"/>
                  </a:cubicBezTo>
                  <a:lnTo>
                    <a:pt x="348620" y="630315"/>
                  </a:lnTo>
                  <a:lnTo>
                    <a:pt x="219075" y="630315"/>
                  </a:lnTo>
                  <a:lnTo>
                    <a:pt x="219075" y="585690"/>
                  </a:lnTo>
                  <a:cubicBezTo>
                    <a:pt x="219075" y="575616"/>
                    <a:pt x="219693" y="567928"/>
                    <a:pt x="220930" y="562626"/>
                  </a:cubicBezTo>
                  <a:cubicBezTo>
                    <a:pt x="222639" y="555203"/>
                    <a:pt x="225732" y="548871"/>
                    <a:pt x="230209" y="543627"/>
                  </a:cubicBezTo>
                  <a:cubicBezTo>
                    <a:pt x="235982" y="536794"/>
                    <a:pt x="243361" y="531683"/>
                    <a:pt x="252345" y="528296"/>
                  </a:cubicBezTo>
                  <a:cubicBezTo>
                    <a:pt x="261329" y="524908"/>
                    <a:pt x="271594" y="523215"/>
                    <a:pt x="283140" y="523215"/>
                  </a:cubicBezTo>
                  <a:close/>
                  <a:moveTo>
                    <a:pt x="73609" y="472678"/>
                  </a:moveTo>
                  <a:cubicBezTo>
                    <a:pt x="65715" y="473385"/>
                    <a:pt x="59794" y="475388"/>
                    <a:pt x="55847" y="478687"/>
                  </a:cubicBezTo>
                  <a:cubicBezTo>
                    <a:pt x="49721" y="483754"/>
                    <a:pt x="46657" y="490322"/>
                    <a:pt x="46657" y="498393"/>
                  </a:cubicBezTo>
                  <a:cubicBezTo>
                    <a:pt x="46657" y="505698"/>
                    <a:pt x="49102" y="511839"/>
                    <a:pt x="53992" y="516817"/>
                  </a:cubicBezTo>
                  <a:cubicBezTo>
                    <a:pt x="58881" y="521795"/>
                    <a:pt x="65420" y="524549"/>
                    <a:pt x="73609" y="525080"/>
                  </a:cubicBezTo>
                  <a:close/>
                  <a:moveTo>
                    <a:pt x="82446" y="455889"/>
                  </a:moveTo>
                  <a:cubicBezTo>
                    <a:pt x="83388" y="455889"/>
                    <a:pt x="84802" y="455918"/>
                    <a:pt x="86687" y="455977"/>
                  </a:cubicBezTo>
                  <a:lnTo>
                    <a:pt x="86687" y="525963"/>
                  </a:lnTo>
                  <a:cubicBezTo>
                    <a:pt x="96997" y="525374"/>
                    <a:pt x="104891" y="522458"/>
                    <a:pt x="110370" y="517215"/>
                  </a:cubicBezTo>
                  <a:cubicBezTo>
                    <a:pt x="115848" y="511972"/>
                    <a:pt x="118588" y="505433"/>
                    <a:pt x="118588" y="497598"/>
                  </a:cubicBezTo>
                  <a:cubicBezTo>
                    <a:pt x="118588" y="491766"/>
                    <a:pt x="117056" y="486787"/>
                    <a:pt x="113993" y="482664"/>
                  </a:cubicBezTo>
                  <a:cubicBezTo>
                    <a:pt x="110929" y="478540"/>
                    <a:pt x="106040" y="475270"/>
                    <a:pt x="99324" y="472855"/>
                  </a:cubicBezTo>
                  <a:lnTo>
                    <a:pt x="101356" y="456419"/>
                  </a:lnTo>
                  <a:cubicBezTo>
                    <a:pt x="110959" y="459011"/>
                    <a:pt x="118411" y="463812"/>
                    <a:pt x="123713" y="470823"/>
                  </a:cubicBezTo>
                  <a:cubicBezTo>
                    <a:pt x="129015" y="477833"/>
                    <a:pt x="131666" y="486787"/>
                    <a:pt x="131666" y="497686"/>
                  </a:cubicBezTo>
                  <a:cubicBezTo>
                    <a:pt x="131666" y="511412"/>
                    <a:pt x="127439" y="522296"/>
                    <a:pt x="118985" y="530338"/>
                  </a:cubicBezTo>
                  <a:cubicBezTo>
                    <a:pt x="110532" y="538379"/>
                    <a:pt x="98676" y="542400"/>
                    <a:pt x="83418" y="542400"/>
                  </a:cubicBezTo>
                  <a:cubicBezTo>
                    <a:pt x="67630" y="542400"/>
                    <a:pt x="55376" y="538335"/>
                    <a:pt x="46657" y="530205"/>
                  </a:cubicBezTo>
                  <a:cubicBezTo>
                    <a:pt x="37938" y="522075"/>
                    <a:pt x="33579" y="511530"/>
                    <a:pt x="33579" y="498570"/>
                  </a:cubicBezTo>
                  <a:cubicBezTo>
                    <a:pt x="33579" y="486022"/>
                    <a:pt x="37850" y="475771"/>
                    <a:pt x="46392" y="467818"/>
                  </a:cubicBezTo>
                  <a:cubicBezTo>
                    <a:pt x="54934" y="459865"/>
                    <a:pt x="66952" y="455889"/>
                    <a:pt x="82446" y="455889"/>
                  </a:cubicBezTo>
                  <a:close/>
                  <a:moveTo>
                    <a:pt x="257072" y="415756"/>
                  </a:moveTo>
                  <a:cubicBezTo>
                    <a:pt x="251652" y="415756"/>
                    <a:pt x="247013" y="417126"/>
                    <a:pt x="243154" y="419865"/>
                  </a:cubicBezTo>
                  <a:cubicBezTo>
                    <a:pt x="239296" y="422605"/>
                    <a:pt x="236748" y="426213"/>
                    <a:pt x="235511" y="430690"/>
                  </a:cubicBezTo>
                  <a:cubicBezTo>
                    <a:pt x="234745" y="433577"/>
                    <a:pt x="234362" y="438908"/>
                    <a:pt x="234362" y="446685"/>
                  </a:cubicBezTo>
                  <a:lnTo>
                    <a:pt x="234362" y="479822"/>
                  </a:lnTo>
                  <a:lnTo>
                    <a:pt x="280666" y="479822"/>
                  </a:lnTo>
                  <a:lnTo>
                    <a:pt x="280666" y="446331"/>
                  </a:lnTo>
                  <a:cubicBezTo>
                    <a:pt x="280666" y="435256"/>
                    <a:pt x="278604" y="427391"/>
                    <a:pt x="274481" y="422737"/>
                  </a:cubicBezTo>
                  <a:cubicBezTo>
                    <a:pt x="270357" y="418083"/>
                    <a:pt x="264554" y="415756"/>
                    <a:pt x="257072" y="415756"/>
                  </a:cubicBezTo>
                  <a:close/>
                  <a:moveTo>
                    <a:pt x="256542" y="398083"/>
                  </a:moveTo>
                  <a:cubicBezTo>
                    <a:pt x="267558" y="398083"/>
                    <a:pt x="276881" y="401588"/>
                    <a:pt x="284510" y="408598"/>
                  </a:cubicBezTo>
                  <a:cubicBezTo>
                    <a:pt x="292139" y="415609"/>
                    <a:pt x="295954" y="428275"/>
                    <a:pt x="295954" y="446596"/>
                  </a:cubicBezTo>
                  <a:lnTo>
                    <a:pt x="295954" y="479822"/>
                  </a:lnTo>
                  <a:lnTo>
                    <a:pt x="348620" y="479822"/>
                  </a:lnTo>
                  <a:lnTo>
                    <a:pt x="348620" y="496965"/>
                  </a:lnTo>
                  <a:lnTo>
                    <a:pt x="219075" y="496965"/>
                  </a:lnTo>
                  <a:lnTo>
                    <a:pt x="219075" y="448098"/>
                  </a:lnTo>
                  <a:cubicBezTo>
                    <a:pt x="219075" y="439497"/>
                    <a:pt x="219487" y="432929"/>
                    <a:pt x="220312" y="428393"/>
                  </a:cubicBezTo>
                  <a:cubicBezTo>
                    <a:pt x="221372" y="422030"/>
                    <a:pt x="223390" y="416699"/>
                    <a:pt x="226365" y="412398"/>
                  </a:cubicBezTo>
                  <a:cubicBezTo>
                    <a:pt x="229340" y="408098"/>
                    <a:pt x="233508" y="404637"/>
                    <a:pt x="238869" y="402015"/>
                  </a:cubicBezTo>
                  <a:cubicBezTo>
                    <a:pt x="244230" y="399394"/>
                    <a:pt x="250121" y="398083"/>
                    <a:pt x="256542" y="398083"/>
                  </a:cubicBezTo>
                  <a:close/>
                  <a:moveTo>
                    <a:pt x="81827" y="367108"/>
                  </a:moveTo>
                  <a:cubicBezTo>
                    <a:pt x="69868" y="367108"/>
                    <a:pt x="60914" y="369567"/>
                    <a:pt x="54964" y="374487"/>
                  </a:cubicBezTo>
                  <a:cubicBezTo>
                    <a:pt x="49014" y="379406"/>
                    <a:pt x="46039" y="385282"/>
                    <a:pt x="46039" y="392116"/>
                  </a:cubicBezTo>
                  <a:cubicBezTo>
                    <a:pt x="46039" y="398891"/>
                    <a:pt x="49205" y="404885"/>
                    <a:pt x="55538" y="410098"/>
                  </a:cubicBezTo>
                  <a:cubicBezTo>
                    <a:pt x="61871" y="415312"/>
                    <a:pt x="71076" y="417919"/>
                    <a:pt x="83153" y="417919"/>
                  </a:cubicBezTo>
                  <a:cubicBezTo>
                    <a:pt x="95229" y="417919"/>
                    <a:pt x="104154" y="415474"/>
                    <a:pt x="109928" y="410584"/>
                  </a:cubicBezTo>
                  <a:cubicBezTo>
                    <a:pt x="115701" y="405695"/>
                    <a:pt x="118588" y="399774"/>
                    <a:pt x="118588" y="392823"/>
                  </a:cubicBezTo>
                  <a:cubicBezTo>
                    <a:pt x="118588" y="385753"/>
                    <a:pt x="115598" y="379700"/>
                    <a:pt x="109618" y="374663"/>
                  </a:cubicBezTo>
                  <a:cubicBezTo>
                    <a:pt x="103639" y="369626"/>
                    <a:pt x="94375" y="367108"/>
                    <a:pt x="81827" y="367108"/>
                  </a:cubicBezTo>
                  <a:close/>
                  <a:moveTo>
                    <a:pt x="81915" y="350848"/>
                  </a:moveTo>
                  <a:cubicBezTo>
                    <a:pt x="91518" y="350848"/>
                    <a:pt x="100163" y="352572"/>
                    <a:pt x="107851" y="356018"/>
                  </a:cubicBezTo>
                  <a:cubicBezTo>
                    <a:pt x="115539" y="359464"/>
                    <a:pt x="121430" y="364472"/>
                    <a:pt x="125524" y="371040"/>
                  </a:cubicBezTo>
                  <a:cubicBezTo>
                    <a:pt x="129619" y="377609"/>
                    <a:pt x="131666" y="384516"/>
                    <a:pt x="131666" y="391762"/>
                  </a:cubicBezTo>
                  <a:cubicBezTo>
                    <a:pt x="131666" y="397064"/>
                    <a:pt x="130547" y="401821"/>
                    <a:pt x="128308" y="406034"/>
                  </a:cubicBezTo>
                  <a:cubicBezTo>
                    <a:pt x="126069" y="410246"/>
                    <a:pt x="123242" y="413707"/>
                    <a:pt x="119825" y="416417"/>
                  </a:cubicBezTo>
                  <a:lnTo>
                    <a:pt x="165510" y="416417"/>
                  </a:lnTo>
                  <a:lnTo>
                    <a:pt x="165510" y="432323"/>
                  </a:lnTo>
                  <a:lnTo>
                    <a:pt x="35700" y="432323"/>
                  </a:lnTo>
                  <a:lnTo>
                    <a:pt x="35700" y="417830"/>
                  </a:lnTo>
                  <a:lnTo>
                    <a:pt x="47894" y="417830"/>
                  </a:lnTo>
                  <a:cubicBezTo>
                    <a:pt x="43123" y="414414"/>
                    <a:pt x="39544" y="410555"/>
                    <a:pt x="37158" y="406254"/>
                  </a:cubicBezTo>
                  <a:cubicBezTo>
                    <a:pt x="34772" y="401954"/>
                    <a:pt x="33579" y="396740"/>
                    <a:pt x="33579" y="390614"/>
                  </a:cubicBezTo>
                  <a:cubicBezTo>
                    <a:pt x="33579" y="382602"/>
                    <a:pt x="35641" y="375532"/>
                    <a:pt x="39765" y="369405"/>
                  </a:cubicBezTo>
                  <a:cubicBezTo>
                    <a:pt x="43888" y="363279"/>
                    <a:pt x="49706" y="358654"/>
                    <a:pt x="57217" y="355532"/>
                  </a:cubicBezTo>
                  <a:cubicBezTo>
                    <a:pt x="64728" y="352410"/>
                    <a:pt x="72961" y="350848"/>
                    <a:pt x="81915" y="350848"/>
                  </a:cubicBezTo>
                  <a:close/>
                  <a:moveTo>
                    <a:pt x="293744" y="332492"/>
                  </a:moveTo>
                  <a:lnTo>
                    <a:pt x="309739" y="332492"/>
                  </a:lnTo>
                  <a:lnTo>
                    <a:pt x="309739" y="381358"/>
                  </a:lnTo>
                  <a:lnTo>
                    <a:pt x="293744" y="381358"/>
                  </a:lnTo>
                  <a:close/>
                  <a:moveTo>
                    <a:pt x="129368" y="290522"/>
                  </a:moveTo>
                  <a:cubicBezTo>
                    <a:pt x="130311" y="294999"/>
                    <a:pt x="130782" y="299005"/>
                    <a:pt x="130782" y="302540"/>
                  </a:cubicBezTo>
                  <a:cubicBezTo>
                    <a:pt x="130782" y="308313"/>
                    <a:pt x="129869" y="312790"/>
                    <a:pt x="128043" y="315972"/>
                  </a:cubicBezTo>
                  <a:cubicBezTo>
                    <a:pt x="126217" y="319153"/>
                    <a:pt x="123816" y="321391"/>
                    <a:pt x="120841" y="322687"/>
                  </a:cubicBezTo>
                  <a:cubicBezTo>
                    <a:pt x="117866" y="323983"/>
                    <a:pt x="111607" y="324631"/>
                    <a:pt x="102063" y="324631"/>
                  </a:cubicBezTo>
                  <a:lnTo>
                    <a:pt x="48071" y="324631"/>
                  </a:lnTo>
                  <a:lnTo>
                    <a:pt x="48071" y="336296"/>
                  </a:lnTo>
                  <a:lnTo>
                    <a:pt x="35700" y="336296"/>
                  </a:lnTo>
                  <a:lnTo>
                    <a:pt x="35700" y="324631"/>
                  </a:lnTo>
                  <a:lnTo>
                    <a:pt x="12459" y="324631"/>
                  </a:lnTo>
                  <a:lnTo>
                    <a:pt x="2916" y="308814"/>
                  </a:lnTo>
                  <a:lnTo>
                    <a:pt x="35700" y="308814"/>
                  </a:lnTo>
                  <a:lnTo>
                    <a:pt x="35700" y="292819"/>
                  </a:lnTo>
                  <a:lnTo>
                    <a:pt x="48071" y="292819"/>
                  </a:lnTo>
                  <a:lnTo>
                    <a:pt x="48071" y="308814"/>
                  </a:lnTo>
                  <a:lnTo>
                    <a:pt x="102947" y="308814"/>
                  </a:lnTo>
                  <a:cubicBezTo>
                    <a:pt x="107483" y="308814"/>
                    <a:pt x="110399" y="308534"/>
                    <a:pt x="111695" y="307974"/>
                  </a:cubicBezTo>
                  <a:cubicBezTo>
                    <a:pt x="112991" y="307415"/>
                    <a:pt x="114022" y="306502"/>
                    <a:pt x="114788" y="305235"/>
                  </a:cubicBezTo>
                  <a:cubicBezTo>
                    <a:pt x="115554" y="303968"/>
                    <a:pt x="115937" y="302157"/>
                    <a:pt x="115937" y="299801"/>
                  </a:cubicBezTo>
                  <a:cubicBezTo>
                    <a:pt x="115937" y="298033"/>
                    <a:pt x="115730" y="295706"/>
                    <a:pt x="115318" y="292819"/>
                  </a:cubicBezTo>
                  <a:close/>
                  <a:moveTo>
                    <a:pt x="35700" y="263928"/>
                  </a:moveTo>
                  <a:lnTo>
                    <a:pt x="129545" y="263928"/>
                  </a:lnTo>
                  <a:lnTo>
                    <a:pt x="129545" y="279834"/>
                  </a:lnTo>
                  <a:lnTo>
                    <a:pt x="35700" y="279834"/>
                  </a:lnTo>
                  <a:close/>
                  <a:moveTo>
                    <a:pt x="0" y="263928"/>
                  </a:moveTo>
                  <a:lnTo>
                    <a:pt x="18291" y="263928"/>
                  </a:lnTo>
                  <a:lnTo>
                    <a:pt x="18291" y="279834"/>
                  </a:lnTo>
                  <a:lnTo>
                    <a:pt x="0" y="279834"/>
                  </a:lnTo>
                  <a:close/>
                  <a:moveTo>
                    <a:pt x="219075" y="214103"/>
                  </a:moveTo>
                  <a:lnTo>
                    <a:pt x="348620" y="214103"/>
                  </a:lnTo>
                  <a:lnTo>
                    <a:pt x="348620" y="231688"/>
                  </a:lnTo>
                  <a:lnTo>
                    <a:pt x="246822" y="299731"/>
                  </a:lnTo>
                  <a:lnTo>
                    <a:pt x="348620" y="299731"/>
                  </a:lnTo>
                  <a:lnTo>
                    <a:pt x="348620" y="316167"/>
                  </a:lnTo>
                  <a:lnTo>
                    <a:pt x="219075" y="316167"/>
                  </a:lnTo>
                  <a:lnTo>
                    <a:pt x="219075" y="298582"/>
                  </a:lnTo>
                  <a:lnTo>
                    <a:pt x="320785" y="230539"/>
                  </a:lnTo>
                  <a:lnTo>
                    <a:pt x="219075" y="230539"/>
                  </a:lnTo>
                  <a:close/>
                  <a:moveTo>
                    <a:pt x="82092" y="176166"/>
                  </a:moveTo>
                  <a:cubicBezTo>
                    <a:pt x="70487" y="176166"/>
                    <a:pt x="61694" y="178802"/>
                    <a:pt x="55715" y="184075"/>
                  </a:cubicBezTo>
                  <a:cubicBezTo>
                    <a:pt x="49735" y="189348"/>
                    <a:pt x="46746" y="195901"/>
                    <a:pt x="46746" y="203736"/>
                  </a:cubicBezTo>
                  <a:cubicBezTo>
                    <a:pt x="46746" y="211689"/>
                    <a:pt x="49721" y="218288"/>
                    <a:pt x="55671" y="223531"/>
                  </a:cubicBezTo>
                  <a:cubicBezTo>
                    <a:pt x="61621" y="228774"/>
                    <a:pt x="70605" y="231395"/>
                    <a:pt x="82622" y="231395"/>
                  </a:cubicBezTo>
                  <a:cubicBezTo>
                    <a:pt x="94640" y="231395"/>
                    <a:pt x="103639" y="228774"/>
                    <a:pt x="109618" y="223531"/>
                  </a:cubicBezTo>
                  <a:cubicBezTo>
                    <a:pt x="115598" y="218287"/>
                    <a:pt x="118588" y="211689"/>
                    <a:pt x="118588" y="203736"/>
                  </a:cubicBezTo>
                  <a:cubicBezTo>
                    <a:pt x="118588" y="195842"/>
                    <a:pt x="115583" y="189274"/>
                    <a:pt x="109574" y="184031"/>
                  </a:cubicBezTo>
                  <a:cubicBezTo>
                    <a:pt x="103565" y="178788"/>
                    <a:pt x="94405" y="176166"/>
                    <a:pt x="82092" y="176166"/>
                  </a:cubicBezTo>
                  <a:close/>
                  <a:moveTo>
                    <a:pt x="81297" y="159818"/>
                  </a:moveTo>
                  <a:cubicBezTo>
                    <a:pt x="93374" y="159818"/>
                    <a:pt x="102873" y="161630"/>
                    <a:pt x="109795" y="165253"/>
                  </a:cubicBezTo>
                  <a:cubicBezTo>
                    <a:pt x="116717" y="168876"/>
                    <a:pt x="122093" y="174149"/>
                    <a:pt x="125922" y="181070"/>
                  </a:cubicBezTo>
                  <a:cubicBezTo>
                    <a:pt x="129751" y="187993"/>
                    <a:pt x="131666" y="195548"/>
                    <a:pt x="131666" y="203736"/>
                  </a:cubicBezTo>
                  <a:cubicBezTo>
                    <a:pt x="131666" y="216874"/>
                    <a:pt x="127454" y="227492"/>
                    <a:pt x="119029" y="235593"/>
                  </a:cubicBezTo>
                  <a:cubicBezTo>
                    <a:pt x="110605" y="243693"/>
                    <a:pt x="98470" y="247743"/>
                    <a:pt x="82622" y="247743"/>
                  </a:cubicBezTo>
                  <a:cubicBezTo>
                    <a:pt x="65244" y="247743"/>
                    <a:pt x="52372" y="242912"/>
                    <a:pt x="44006" y="233251"/>
                  </a:cubicBezTo>
                  <a:cubicBezTo>
                    <a:pt x="37055" y="225180"/>
                    <a:pt x="33579" y="215342"/>
                    <a:pt x="33579" y="203736"/>
                  </a:cubicBezTo>
                  <a:cubicBezTo>
                    <a:pt x="33579" y="190835"/>
                    <a:pt x="37806" y="180290"/>
                    <a:pt x="46260" y="172101"/>
                  </a:cubicBezTo>
                  <a:cubicBezTo>
                    <a:pt x="54713" y="163913"/>
                    <a:pt x="66392" y="159818"/>
                    <a:pt x="81297" y="159818"/>
                  </a:cubicBezTo>
                  <a:close/>
                  <a:moveTo>
                    <a:pt x="292684" y="129778"/>
                  </a:moveTo>
                  <a:cubicBezTo>
                    <a:pt x="284790" y="130485"/>
                    <a:pt x="278869" y="132488"/>
                    <a:pt x="274922" y="135787"/>
                  </a:cubicBezTo>
                  <a:cubicBezTo>
                    <a:pt x="268796" y="140854"/>
                    <a:pt x="265732" y="147422"/>
                    <a:pt x="265732" y="155493"/>
                  </a:cubicBezTo>
                  <a:cubicBezTo>
                    <a:pt x="265732" y="162798"/>
                    <a:pt x="268177" y="168939"/>
                    <a:pt x="273067" y="173917"/>
                  </a:cubicBezTo>
                  <a:cubicBezTo>
                    <a:pt x="277956" y="178895"/>
                    <a:pt x="284495" y="181649"/>
                    <a:pt x="292684" y="182180"/>
                  </a:cubicBezTo>
                  <a:close/>
                  <a:moveTo>
                    <a:pt x="301521" y="112989"/>
                  </a:moveTo>
                  <a:cubicBezTo>
                    <a:pt x="302463" y="112989"/>
                    <a:pt x="303877" y="113018"/>
                    <a:pt x="305762" y="113077"/>
                  </a:cubicBezTo>
                  <a:lnTo>
                    <a:pt x="305762" y="183063"/>
                  </a:lnTo>
                  <a:cubicBezTo>
                    <a:pt x="316072" y="182474"/>
                    <a:pt x="323966" y="179558"/>
                    <a:pt x="329445" y="174315"/>
                  </a:cubicBezTo>
                  <a:cubicBezTo>
                    <a:pt x="334923" y="169072"/>
                    <a:pt x="337663" y="162533"/>
                    <a:pt x="337663" y="154698"/>
                  </a:cubicBezTo>
                  <a:cubicBezTo>
                    <a:pt x="337663" y="148865"/>
                    <a:pt x="336131" y="143888"/>
                    <a:pt x="333068" y="139764"/>
                  </a:cubicBezTo>
                  <a:cubicBezTo>
                    <a:pt x="330004" y="135640"/>
                    <a:pt x="325115" y="132370"/>
                    <a:pt x="318399" y="129955"/>
                  </a:cubicBezTo>
                  <a:lnTo>
                    <a:pt x="320431" y="113519"/>
                  </a:lnTo>
                  <a:cubicBezTo>
                    <a:pt x="330034" y="116111"/>
                    <a:pt x="337486" y="120912"/>
                    <a:pt x="342788" y="127923"/>
                  </a:cubicBezTo>
                  <a:cubicBezTo>
                    <a:pt x="348090" y="134933"/>
                    <a:pt x="350741" y="143888"/>
                    <a:pt x="350741" y="154786"/>
                  </a:cubicBezTo>
                  <a:cubicBezTo>
                    <a:pt x="350741" y="168512"/>
                    <a:pt x="346514" y="179396"/>
                    <a:pt x="338060" y="187438"/>
                  </a:cubicBezTo>
                  <a:cubicBezTo>
                    <a:pt x="329607" y="195479"/>
                    <a:pt x="317751" y="199500"/>
                    <a:pt x="302493" y="199500"/>
                  </a:cubicBezTo>
                  <a:cubicBezTo>
                    <a:pt x="286705" y="199500"/>
                    <a:pt x="274451" y="195435"/>
                    <a:pt x="265732" y="187305"/>
                  </a:cubicBezTo>
                  <a:cubicBezTo>
                    <a:pt x="257013" y="179175"/>
                    <a:pt x="252654" y="168630"/>
                    <a:pt x="252654" y="155670"/>
                  </a:cubicBezTo>
                  <a:cubicBezTo>
                    <a:pt x="252654" y="143122"/>
                    <a:pt x="256925" y="132871"/>
                    <a:pt x="265467" y="124918"/>
                  </a:cubicBezTo>
                  <a:cubicBezTo>
                    <a:pt x="274009" y="116965"/>
                    <a:pt x="286027" y="112989"/>
                    <a:pt x="301521" y="112989"/>
                  </a:cubicBezTo>
                  <a:close/>
                  <a:moveTo>
                    <a:pt x="71842" y="60787"/>
                  </a:moveTo>
                  <a:lnTo>
                    <a:pt x="129545" y="60787"/>
                  </a:lnTo>
                  <a:lnTo>
                    <a:pt x="129545" y="76693"/>
                  </a:lnTo>
                  <a:lnTo>
                    <a:pt x="72460" y="76693"/>
                  </a:lnTo>
                  <a:cubicBezTo>
                    <a:pt x="65980" y="76693"/>
                    <a:pt x="61135" y="77312"/>
                    <a:pt x="57924" y="78549"/>
                  </a:cubicBezTo>
                  <a:cubicBezTo>
                    <a:pt x="54713" y="79786"/>
                    <a:pt x="52151" y="81980"/>
                    <a:pt x="50236" y="85132"/>
                  </a:cubicBezTo>
                  <a:cubicBezTo>
                    <a:pt x="48321" y="88284"/>
                    <a:pt x="47364" y="91981"/>
                    <a:pt x="47364" y="96222"/>
                  </a:cubicBezTo>
                  <a:cubicBezTo>
                    <a:pt x="47364" y="102997"/>
                    <a:pt x="49514" y="108844"/>
                    <a:pt x="53815" y="113763"/>
                  </a:cubicBezTo>
                  <a:cubicBezTo>
                    <a:pt x="58115" y="118682"/>
                    <a:pt x="66275" y="121142"/>
                    <a:pt x="78292" y="121142"/>
                  </a:cubicBezTo>
                  <a:lnTo>
                    <a:pt x="129545" y="121142"/>
                  </a:lnTo>
                  <a:lnTo>
                    <a:pt x="129545" y="137048"/>
                  </a:lnTo>
                  <a:lnTo>
                    <a:pt x="35700" y="137048"/>
                  </a:lnTo>
                  <a:lnTo>
                    <a:pt x="35700" y="122732"/>
                  </a:lnTo>
                  <a:lnTo>
                    <a:pt x="49043" y="122732"/>
                  </a:lnTo>
                  <a:cubicBezTo>
                    <a:pt x="38734" y="115840"/>
                    <a:pt x="33579" y="105884"/>
                    <a:pt x="33579" y="92864"/>
                  </a:cubicBezTo>
                  <a:cubicBezTo>
                    <a:pt x="33579" y="87209"/>
                    <a:pt x="34595" y="82010"/>
                    <a:pt x="36628" y="77267"/>
                  </a:cubicBezTo>
                  <a:cubicBezTo>
                    <a:pt x="38660" y="72525"/>
                    <a:pt x="41326" y="68976"/>
                    <a:pt x="44625" y="66619"/>
                  </a:cubicBezTo>
                  <a:cubicBezTo>
                    <a:pt x="47924" y="64263"/>
                    <a:pt x="51841" y="62613"/>
                    <a:pt x="56378" y="61671"/>
                  </a:cubicBezTo>
                  <a:cubicBezTo>
                    <a:pt x="59323" y="61082"/>
                    <a:pt x="64478" y="60787"/>
                    <a:pt x="71842" y="60787"/>
                  </a:cubicBezTo>
                  <a:close/>
                  <a:moveTo>
                    <a:pt x="348443" y="52397"/>
                  </a:moveTo>
                  <a:cubicBezTo>
                    <a:pt x="349386" y="56874"/>
                    <a:pt x="349857" y="60880"/>
                    <a:pt x="349857" y="64415"/>
                  </a:cubicBezTo>
                  <a:cubicBezTo>
                    <a:pt x="349857" y="70188"/>
                    <a:pt x="348944" y="74665"/>
                    <a:pt x="347118" y="77846"/>
                  </a:cubicBezTo>
                  <a:cubicBezTo>
                    <a:pt x="345292" y="81028"/>
                    <a:pt x="342891" y="83266"/>
                    <a:pt x="339916" y="84562"/>
                  </a:cubicBezTo>
                  <a:cubicBezTo>
                    <a:pt x="336941" y="85858"/>
                    <a:pt x="330682" y="86506"/>
                    <a:pt x="321138" y="86506"/>
                  </a:cubicBezTo>
                  <a:lnTo>
                    <a:pt x="267146" y="86506"/>
                  </a:lnTo>
                  <a:lnTo>
                    <a:pt x="267146" y="98171"/>
                  </a:lnTo>
                  <a:lnTo>
                    <a:pt x="254775" y="98171"/>
                  </a:lnTo>
                  <a:lnTo>
                    <a:pt x="254775" y="86506"/>
                  </a:lnTo>
                  <a:lnTo>
                    <a:pt x="231534" y="86506"/>
                  </a:lnTo>
                  <a:lnTo>
                    <a:pt x="221991" y="70689"/>
                  </a:lnTo>
                  <a:lnTo>
                    <a:pt x="254775" y="70689"/>
                  </a:lnTo>
                  <a:lnTo>
                    <a:pt x="254775" y="54694"/>
                  </a:lnTo>
                  <a:lnTo>
                    <a:pt x="267146" y="54694"/>
                  </a:lnTo>
                  <a:lnTo>
                    <a:pt x="267146" y="70689"/>
                  </a:lnTo>
                  <a:lnTo>
                    <a:pt x="322022" y="70689"/>
                  </a:lnTo>
                  <a:cubicBezTo>
                    <a:pt x="326558" y="70689"/>
                    <a:pt x="329474" y="70409"/>
                    <a:pt x="330770" y="69849"/>
                  </a:cubicBezTo>
                  <a:cubicBezTo>
                    <a:pt x="332066" y="69290"/>
                    <a:pt x="333097" y="68377"/>
                    <a:pt x="333863" y="67110"/>
                  </a:cubicBezTo>
                  <a:cubicBezTo>
                    <a:pt x="334629" y="65843"/>
                    <a:pt x="335012" y="64032"/>
                    <a:pt x="335012" y="61675"/>
                  </a:cubicBezTo>
                  <a:cubicBezTo>
                    <a:pt x="335012" y="59908"/>
                    <a:pt x="334805" y="57581"/>
                    <a:pt x="334393" y="54694"/>
                  </a:cubicBezTo>
                  <a:close/>
                  <a:moveTo>
                    <a:pt x="301697" y="0"/>
                  </a:moveTo>
                  <a:cubicBezTo>
                    <a:pt x="317603" y="0"/>
                    <a:pt x="332979" y="3049"/>
                    <a:pt x="347825" y="9146"/>
                  </a:cubicBezTo>
                  <a:cubicBezTo>
                    <a:pt x="362670" y="15243"/>
                    <a:pt x="375631" y="22651"/>
                    <a:pt x="386706" y="31370"/>
                  </a:cubicBezTo>
                  <a:lnTo>
                    <a:pt x="386706" y="42770"/>
                  </a:lnTo>
                  <a:cubicBezTo>
                    <a:pt x="358429" y="25155"/>
                    <a:pt x="330122" y="16348"/>
                    <a:pt x="301786" y="16348"/>
                  </a:cubicBezTo>
                  <a:cubicBezTo>
                    <a:pt x="290711" y="16348"/>
                    <a:pt x="279724" y="17615"/>
                    <a:pt x="268825" y="20148"/>
                  </a:cubicBezTo>
                  <a:cubicBezTo>
                    <a:pt x="259988" y="22151"/>
                    <a:pt x="251505" y="24949"/>
                    <a:pt x="243375" y="28543"/>
                  </a:cubicBezTo>
                  <a:cubicBezTo>
                    <a:pt x="238073" y="30840"/>
                    <a:pt x="229237" y="35583"/>
                    <a:pt x="216865" y="42770"/>
                  </a:cubicBezTo>
                  <a:lnTo>
                    <a:pt x="216865" y="31370"/>
                  </a:lnTo>
                  <a:cubicBezTo>
                    <a:pt x="231652" y="20295"/>
                    <a:pt x="246498" y="12106"/>
                    <a:pt x="261402" y="6804"/>
                  </a:cubicBezTo>
                  <a:cubicBezTo>
                    <a:pt x="274245" y="2268"/>
                    <a:pt x="287677" y="0"/>
                    <a:pt x="3016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225" name="TextBox 1224">
              <a:extLst>
                <a:ext uri="{FF2B5EF4-FFF2-40B4-BE49-F238E27FC236}">
                  <a16:creationId xmlns:a16="http://schemas.microsoft.com/office/drawing/2014/main" id="{D798142B-0D18-CFED-FDC2-0FBA35ECDB32}"/>
                </a:ext>
              </a:extLst>
            </p:cNvPr>
            <p:cNvSpPr txBox="1"/>
            <p:nvPr/>
          </p:nvSpPr>
          <p:spPr>
            <a:xfrm>
              <a:off x="2880182" y="5941175"/>
              <a:ext cx="1240482" cy="110877"/>
            </a:xfrm>
            <a:custGeom>
              <a:avLst/>
              <a:gdLst/>
              <a:ahLst/>
              <a:cxnLst/>
              <a:rect l="l" t="t" r="r" b="b"/>
              <a:pathLst>
                <a:path w="1240482" h="110877">
                  <a:moveTo>
                    <a:pt x="228972" y="69429"/>
                  </a:moveTo>
                  <a:cubicBezTo>
                    <a:pt x="224110" y="71413"/>
                    <a:pt x="216817" y="73100"/>
                    <a:pt x="207094" y="74489"/>
                  </a:cubicBezTo>
                  <a:cubicBezTo>
                    <a:pt x="201587" y="75282"/>
                    <a:pt x="197693" y="76175"/>
                    <a:pt x="195411" y="77168"/>
                  </a:cubicBezTo>
                  <a:cubicBezTo>
                    <a:pt x="193129" y="78160"/>
                    <a:pt x="191368" y="79611"/>
                    <a:pt x="190128" y="81521"/>
                  </a:cubicBezTo>
                  <a:cubicBezTo>
                    <a:pt x="188887" y="83431"/>
                    <a:pt x="188267" y="85552"/>
                    <a:pt x="188267" y="87883"/>
                  </a:cubicBezTo>
                  <a:cubicBezTo>
                    <a:pt x="188267" y="91455"/>
                    <a:pt x="189619" y="94432"/>
                    <a:pt x="192323" y="96813"/>
                  </a:cubicBezTo>
                  <a:cubicBezTo>
                    <a:pt x="195027" y="99194"/>
                    <a:pt x="198983" y="100385"/>
                    <a:pt x="204192" y="100385"/>
                  </a:cubicBezTo>
                  <a:cubicBezTo>
                    <a:pt x="209351" y="100385"/>
                    <a:pt x="213940" y="99256"/>
                    <a:pt x="217959" y="96999"/>
                  </a:cubicBezTo>
                  <a:cubicBezTo>
                    <a:pt x="221977" y="94742"/>
                    <a:pt x="224929" y="91654"/>
                    <a:pt x="226814" y="87734"/>
                  </a:cubicBezTo>
                  <a:cubicBezTo>
                    <a:pt x="228252" y="84708"/>
                    <a:pt x="228972" y="80243"/>
                    <a:pt x="228972" y="74340"/>
                  </a:cubicBezTo>
                  <a:close/>
                  <a:moveTo>
                    <a:pt x="1144042" y="39365"/>
                  </a:moveTo>
                  <a:cubicBezTo>
                    <a:pt x="1137344" y="39365"/>
                    <a:pt x="1131788" y="41871"/>
                    <a:pt x="1127373" y="46881"/>
                  </a:cubicBezTo>
                  <a:cubicBezTo>
                    <a:pt x="1122958" y="51892"/>
                    <a:pt x="1120750" y="59457"/>
                    <a:pt x="1120750" y="69577"/>
                  </a:cubicBezTo>
                  <a:cubicBezTo>
                    <a:pt x="1120750" y="79698"/>
                    <a:pt x="1122958" y="87276"/>
                    <a:pt x="1127373" y="92311"/>
                  </a:cubicBezTo>
                  <a:cubicBezTo>
                    <a:pt x="1131788" y="97346"/>
                    <a:pt x="1137344" y="99864"/>
                    <a:pt x="1144042" y="99864"/>
                  </a:cubicBezTo>
                  <a:cubicBezTo>
                    <a:pt x="1150689" y="99864"/>
                    <a:pt x="1156221" y="97334"/>
                    <a:pt x="1160636" y="92274"/>
                  </a:cubicBezTo>
                  <a:cubicBezTo>
                    <a:pt x="1165051" y="87214"/>
                    <a:pt x="1167259" y="79499"/>
                    <a:pt x="1167259" y="69131"/>
                  </a:cubicBezTo>
                  <a:cubicBezTo>
                    <a:pt x="1167259" y="59358"/>
                    <a:pt x="1165039" y="51954"/>
                    <a:pt x="1160599" y="46918"/>
                  </a:cubicBezTo>
                  <a:cubicBezTo>
                    <a:pt x="1156159" y="41883"/>
                    <a:pt x="1150640" y="39365"/>
                    <a:pt x="1144042" y="39365"/>
                  </a:cubicBezTo>
                  <a:close/>
                  <a:moveTo>
                    <a:pt x="743992" y="39365"/>
                  </a:moveTo>
                  <a:cubicBezTo>
                    <a:pt x="737294" y="39365"/>
                    <a:pt x="731738" y="41871"/>
                    <a:pt x="727323" y="46881"/>
                  </a:cubicBezTo>
                  <a:cubicBezTo>
                    <a:pt x="722908" y="51892"/>
                    <a:pt x="720700" y="59457"/>
                    <a:pt x="720700" y="69577"/>
                  </a:cubicBezTo>
                  <a:cubicBezTo>
                    <a:pt x="720700" y="79698"/>
                    <a:pt x="722908" y="87276"/>
                    <a:pt x="727323" y="92311"/>
                  </a:cubicBezTo>
                  <a:cubicBezTo>
                    <a:pt x="731738" y="97346"/>
                    <a:pt x="737294" y="99864"/>
                    <a:pt x="743992" y="99864"/>
                  </a:cubicBezTo>
                  <a:cubicBezTo>
                    <a:pt x="750639" y="99864"/>
                    <a:pt x="756171" y="97334"/>
                    <a:pt x="760586" y="92274"/>
                  </a:cubicBezTo>
                  <a:cubicBezTo>
                    <a:pt x="765001" y="87214"/>
                    <a:pt x="767209" y="79499"/>
                    <a:pt x="767209" y="69131"/>
                  </a:cubicBezTo>
                  <a:cubicBezTo>
                    <a:pt x="767209" y="59358"/>
                    <a:pt x="764989" y="51954"/>
                    <a:pt x="760549" y="46918"/>
                  </a:cubicBezTo>
                  <a:cubicBezTo>
                    <a:pt x="756109" y="41883"/>
                    <a:pt x="750590" y="39365"/>
                    <a:pt x="743992" y="39365"/>
                  </a:cubicBezTo>
                  <a:close/>
                  <a:moveTo>
                    <a:pt x="906437" y="39291"/>
                  </a:moveTo>
                  <a:cubicBezTo>
                    <a:pt x="900286" y="39291"/>
                    <a:pt x="895114" y="41350"/>
                    <a:pt x="890922" y="45467"/>
                  </a:cubicBezTo>
                  <a:cubicBezTo>
                    <a:pt x="886730" y="49585"/>
                    <a:pt x="884411" y="55091"/>
                    <a:pt x="883964" y="61987"/>
                  </a:cubicBezTo>
                  <a:lnTo>
                    <a:pt x="928092" y="61987"/>
                  </a:lnTo>
                  <a:cubicBezTo>
                    <a:pt x="927497" y="55339"/>
                    <a:pt x="925810" y="50354"/>
                    <a:pt x="923032" y="47030"/>
                  </a:cubicBezTo>
                  <a:cubicBezTo>
                    <a:pt x="918765" y="41871"/>
                    <a:pt x="913234" y="39291"/>
                    <a:pt x="906437" y="39291"/>
                  </a:cubicBezTo>
                  <a:close/>
                  <a:moveTo>
                    <a:pt x="458762" y="39291"/>
                  </a:moveTo>
                  <a:cubicBezTo>
                    <a:pt x="452611" y="39291"/>
                    <a:pt x="447439" y="41350"/>
                    <a:pt x="443247" y="45467"/>
                  </a:cubicBezTo>
                  <a:cubicBezTo>
                    <a:pt x="439055" y="49585"/>
                    <a:pt x="436736" y="55091"/>
                    <a:pt x="436289" y="61987"/>
                  </a:cubicBezTo>
                  <a:lnTo>
                    <a:pt x="480417" y="61987"/>
                  </a:lnTo>
                  <a:cubicBezTo>
                    <a:pt x="479822" y="55339"/>
                    <a:pt x="478135" y="50354"/>
                    <a:pt x="475357" y="47030"/>
                  </a:cubicBezTo>
                  <a:cubicBezTo>
                    <a:pt x="471090" y="41871"/>
                    <a:pt x="465559" y="39291"/>
                    <a:pt x="458762" y="39291"/>
                  </a:cubicBezTo>
                  <a:close/>
                  <a:moveTo>
                    <a:pt x="125387" y="39291"/>
                  </a:moveTo>
                  <a:cubicBezTo>
                    <a:pt x="119236" y="39291"/>
                    <a:pt x="114064" y="41350"/>
                    <a:pt x="109872" y="45467"/>
                  </a:cubicBezTo>
                  <a:cubicBezTo>
                    <a:pt x="105680" y="49585"/>
                    <a:pt x="103361" y="55091"/>
                    <a:pt x="102914" y="61987"/>
                  </a:cubicBezTo>
                  <a:lnTo>
                    <a:pt x="147042" y="61987"/>
                  </a:lnTo>
                  <a:cubicBezTo>
                    <a:pt x="146447" y="55339"/>
                    <a:pt x="144760" y="50354"/>
                    <a:pt x="141982" y="47030"/>
                  </a:cubicBezTo>
                  <a:cubicBezTo>
                    <a:pt x="137715" y="41871"/>
                    <a:pt x="132184" y="39291"/>
                    <a:pt x="125387" y="39291"/>
                  </a:cubicBezTo>
                  <a:close/>
                  <a:moveTo>
                    <a:pt x="302046" y="30064"/>
                  </a:moveTo>
                  <a:lnTo>
                    <a:pt x="315441" y="30064"/>
                  </a:lnTo>
                  <a:lnTo>
                    <a:pt x="315441" y="73893"/>
                  </a:lnTo>
                  <a:cubicBezTo>
                    <a:pt x="315441" y="80888"/>
                    <a:pt x="315714" y="85601"/>
                    <a:pt x="316259" y="88032"/>
                  </a:cubicBezTo>
                  <a:cubicBezTo>
                    <a:pt x="317103" y="91554"/>
                    <a:pt x="318889" y="94320"/>
                    <a:pt x="321617" y="96329"/>
                  </a:cubicBezTo>
                  <a:cubicBezTo>
                    <a:pt x="324346" y="98338"/>
                    <a:pt x="327719" y="99343"/>
                    <a:pt x="331738" y="99343"/>
                  </a:cubicBezTo>
                  <a:cubicBezTo>
                    <a:pt x="335756" y="99343"/>
                    <a:pt x="339526" y="98314"/>
                    <a:pt x="343049" y="96255"/>
                  </a:cubicBezTo>
                  <a:cubicBezTo>
                    <a:pt x="346571" y="94196"/>
                    <a:pt x="349064" y="91393"/>
                    <a:pt x="350527" y="87846"/>
                  </a:cubicBezTo>
                  <a:cubicBezTo>
                    <a:pt x="351991" y="84299"/>
                    <a:pt x="352722" y="79152"/>
                    <a:pt x="352722" y="72405"/>
                  </a:cubicBezTo>
                  <a:lnTo>
                    <a:pt x="352722" y="30064"/>
                  </a:lnTo>
                  <a:lnTo>
                    <a:pt x="366117" y="30064"/>
                  </a:lnTo>
                  <a:lnTo>
                    <a:pt x="366117" y="109091"/>
                  </a:lnTo>
                  <a:lnTo>
                    <a:pt x="354136" y="109091"/>
                  </a:lnTo>
                  <a:lnTo>
                    <a:pt x="354136" y="97483"/>
                  </a:lnTo>
                  <a:cubicBezTo>
                    <a:pt x="347985" y="106412"/>
                    <a:pt x="339626" y="110877"/>
                    <a:pt x="329059" y="110877"/>
                  </a:cubicBezTo>
                  <a:cubicBezTo>
                    <a:pt x="324395" y="110877"/>
                    <a:pt x="320042" y="109984"/>
                    <a:pt x="315999" y="108198"/>
                  </a:cubicBezTo>
                  <a:cubicBezTo>
                    <a:pt x="311956" y="106412"/>
                    <a:pt x="308954" y="104168"/>
                    <a:pt x="306995" y="101464"/>
                  </a:cubicBezTo>
                  <a:cubicBezTo>
                    <a:pt x="305035" y="98760"/>
                    <a:pt x="303659" y="95449"/>
                    <a:pt x="302865" y="91530"/>
                  </a:cubicBezTo>
                  <a:cubicBezTo>
                    <a:pt x="302319" y="88900"/>
                    <a:pt x="302046" y="84733"/>
                    <a:pt x="302046" y="79028"/>
                  </a:cubicBezTo>
                  <a:close/>
                  <a:moveTo>
                    <a:pt x="1226716" y="28278"/>
                  </a:moveTo>
                  <a:cubicBezTo>
                    <a:pt x="1231230" y="28278"/>
                    <a:pt x="1235819" y="29716"/>
                    <a:pt x="1240482" y="32594"/>
                  </a:cubicBezTo>
                  <a:lnTo>
                    <a:pt x="1235869" y="45021"/>
                  </a:lnTo>
                  <a:cubicBezTo>
                    <a:pt x="1232594" y="43086"/>
                    <a:pt x="1229320" y="42119"/>
                    <a:pt x="1226046" y="42119"/>
                  </a:cubicBezTo>
                  <a:cubicBezTo>
                    <a:pt x="1223119" y="42119"/>
                    <a:pt x="1220490" y="42999"/>
                    <a:pt x="1218158" y="44760"/>
                  </a:cubicBezTo>
                  <a:cubicBezTo>
                    <a:pt x="1215826" y="46521"/>
                    <a:pt x="1214165" y="48965"/>
                    <a:pt x="1213172" y="52090"/>
                  </a:cubicBezTo>
                  <a:cubicBezTo>
                    <a:pt x="1211684" y="56853"/>
                    <a:pt x="1210940" y="62062"/>
                    <a:pt x="1210940" y="67717"/>
                  </a:cubicBezTo>
                  <a:lnTo>
                    <a:pt x="1210940" y="109091"/>
                  </a:lnTo>
                  <a:lnTo>
                    <a:pt x="1197545" y="109091"/>
                  </a:lnTo>
                  <a:lnTo>
                    <a:pt x="1197545" y="30064"/>
                  </a:lnTo>
                  <a:lnTo>
                    <a:pt x="1209600" y="30064"/>
                  </a:lnTo>
                  <a:lnTo>
                    <a:pt x="1209600" y="42044"/>
                  </a:lnTo>
                  <a:cubicBezTo>
                    <a:pt x="1212676" y="36438"/>
                    <a:pt x="1215516" y="32742"/>
                    <a:pt x="1218121" y="30956"/>
                  </a:cubicBezTo>
                  <a:cubicBezTo>
                    <a:pt x="1220725" y="29171"/>
                    <a:pt x="1223590" y="28278"/>
                    <a:pt x="1226716" y="28278"/>
                  </a:cubicBezTo>
                  <a:close/>
                  <a:moveTo>
                    <a:pt x="1144042" y="28278"/>
                  </a:moveTo>
                  <a:cubicBezTo>
                    <a:pt x="1154906" y="28278"/>
                    <a:pt x="1163786" y="31837"/>
                    <a:pt x="1170682" y="38956"/>
                  </a:cubicBezTo>
                  <a:cubicBezTo>
                    <a:pt x="1177577" y="46075"/>
                    <a:pt x="1181025" y="55910"/>
                    <a:pt x="1181025" y="68461"/>
                  </a:cubicBezTo>
                  <a:cubicBezTo>
                    <a:pt x="1181025" y="78631"/>
                    <a:pt x="1179500" y="86631"/>
                    <a:pt x="1176449" y="92460"/>
                  </a:cubicBezTo>
                  <a:cubicBezTo>
                    <a:pt x="1173398" y="98289"/>
                    <a:pt x="1168958" y="102816"/>
                    <a:pt x="1163129" y="106040"/>
                  </a:cubicBezTo>
                  <a:cubicBezTo>
                    <a:pt x="1157300" y="109265"/>
                    <a:pt x="1150937" y="110877"/>
                    <a:pt x="1144042" y="110877"/>
                  </a:cubicBezTo>
                  <a:cubicBezTo>
                    <a:pt x="1132979" y="110877"/>
                    <a:pt x="1124037" y="107330"/>
                    <a:pt x="1117215" y="100236"/>
                  </a:cubicBezTo>
                  <a:cubicBezTo>
                    <a:pt x="1110394" y="93142"/>
                    <a:pt x="1106983" y="82922"/>
                    <a:pt x="1106983" y="69577"/>
                  </a:cubicBezTo>
                  <a:cubicBezTo>
                    <a:pt x="1106983" y="54943"/>
                    <a:pt x="1111051" y="44103"/>
                    <a:pt x="1119187" y="37058"/>
                  </a:cubicBezTo>
                  <a:cubicBezTo>
                    <a:pt x="1125984" y="31205"/>
                    <a:pt x="1134269" y="28278"/>
                    <a:pt x="1144042" y="28278"/>
                  </a:cubicBezTo>
                  <a:close/>
                  <a:moveTo>
                    <a:pt x="1061740" y="28278"/>
                  </a:moveTo>
                  <a:cubicBezTo>
                    <a:pt x="1067941" y="28278"/>
                    <a:pt x="1073385" y="29171"/>
                    <a:pt x="1078073" y="30956"/>
                  </a:cubicBezTo>
                  <a:cubicBezTo>
                    <a:pt x="1082762" y="32742"/>
                    <a:pt x="1086222" y="35161"/>
                    <a:pt x="1088454" y="38212"/>
                  </a:cubicBezTo>
                  <a:cubicBezTo>
                    <a:pt x="1090687" y="41263"/>
                    <a:pt x="1092225" y="45343"/>
                    <a:pt x="1093068" y="50453"/>
                  </a:cubicBezTo>
                  <a:lnTo>
                    <a:pt x="1079971" y="52239"/>
                  </a:lnTo>
                  <a:cubicBezTo>
                    <a:pt x="1079376" y="48171"/>
                    <a:pt x="1077652" y="44996"/>
                    <a:pt x="1074799" y="42714"/>
                  </a:cubicBezTo>
                  <a:cubicBezTo>
                    <a:pt x="1071947" y="40432"/>
                    <a:pt x="1067916" y="39291"/>
                    <a:pt x="1062707" y="39291"/>
                  </a:cubicBezTo>
                  <a:cubicBezTo>
                    <a:pt x="1056555" y="39291"/>
                    <a:pt x="1052165" y="40308"/>
                    <a:pt x="1049536" y="42342"/>
                  </a:cubicBezTo>
                  <a:cubicBezTo>
                    <a:pt x="1046906" y="44376"/>
                    <a:pt x="1045592" y="46757"/>
                    <a:pt x="1045592" y="49486"/>
                  </a:cubicBezTo>
                  <a:cubicBezTo>
                    <a:pt x="1045592" y="51222"/>
                    <a:pt x="1046137" y="52785"/>
                    <a:pt x="1047229" y="54174"/>
                  </a:cubicBezTo>
                  <a:cubicBezTo>
                    <a:pt x="1048320" y="55612"/>
                    <a:pt x="1050032" y="56803"/>
                    <a:pt x="1052363" y="57746"/>
                  </a:cubicBezTo>
                  <a:cubicBezTo>
                    <a:pt x="1053703" y="58242"/>
                    <a:pt x="1057647" y="59383"/>
                    <a:pt x="1064195" y="61169"/>
                  </a:cubicBezTo>
                  <a:cubicBezTo>
                    <a:pt x="1073671" y="63699"/>
                    <a:pt x="1080281" y="65770"/>
                    <a:pt x="1084027" y="67382"/>
                  </a:cubicBezTo>
                  <a:cubicBezTo>
                    <a:pt x="1087772" y="68994"/>
                    <a:pt x="1090711" y="71339"/>
                    <a:pt x="1092845" y="74414"/>
                  </a:cubicBezTo>
                  <a:cubicBezTo>
                    <a:pt x="1094978" y="77490"/>
                    <a:pt x="1096044" y="81310"/>
                    <a:pt x="1096044" y="85874"/>
                  </a:cubicBezTo>
                  <a:cubicBezTo>
                    <a:pt x="1096044" y="90339"/>
                    <a:pt x="1094742" y="94543"/>
                    <a:pt x="1092138" y="98487"/>
                  </a:cubicBezTo>
                  <a:cubicBezTo>
                    <a:pt x="1089533" y="102431"/>
                    <a:pt x="1085775" y="105482"/>
                    <a:pt x="1080864" y="107640"/>
                  </a:cubicBezTo>
                  <a:cubicBezTo>
                    <a:pt x="1075953" y="109798"/>
                    <a:pt x="1070396" y="110877"/>
                    <a:pt x="1064195" y="110877"/>
                  </a:cubicBezTo>
                  <a:cubicBezTo>
                    <a:pt x="1053926" y="110877"/>
                    <a:pt x="1046100" y="108744"/>
                    <a:pt x="1040718" y="104478"/>
                  </a:cubicBezTo>
                  <a:cubicBezTo>
                    <a:pt x="1035335" y="100211"/>
                    <a:pt x="1031900" y="93886"/>
                    <a:pt x="1030411" y="85502"/>
                  </a:cubicBezTo>
                  <a:lnTo>
                    <a:pt x="1043657" y="83418"/>
                  </a:lnTo>
                  <a:cubicBezTo>
                    <a:pt x="1044401" y="88727"/>
                    <a:pt x="1046472" y="92795"/>
                    <a:pt x="1049871" y="95622"/>
                  </a:cubicBezTo>
                  <a:cubicBezTo>
                    <a:pt x="1053269" y="98450"/>
                    <a:pt x="1058019" y="99864"/>
                    <a:pt x="1064121" y="99864"/>
                  </a:cubicBezTo>
                  <a:cubicBezTo>
                    <a:pt x="1070272" y="99864"/>
                    <a:pt x="1074836" y="98611"/>
                    <a:pt x="1077813" y="96106"/>
                  </a:cubicBezTo>
                  <a:cubicBezTo>
                    <a:pt x="1080790" y="93601"/>
                    <a:pt x="1082278" y="90661"/>
                    <a:pt x="1082278" y="87288"/>
                  </a:cubicBezTo>
                  <a:cubicBezTo>
                    <a:pt x="1082278" y="84262"/>
                    <a:pt x="1080963" y="81881"/>
                    <a:pt x="1078334" y="80144"/>
                  </a:cubicBezTo>
                  <a:cubicBezTo>
                    <a:pt x="1076498" y="78954"/>
                    <a:pt x="1071934" y="77440"/>
                    <a:pt x="1064642" y="75605"/>
                  </a:cubicBezTo>
                  <a:cubicBezTo>
                    <a:pt x="1054819" y="73124"/>
                    <a:pt x="1048010" y="70979"/>
                    <a:pt x="1044215" y="69168"/>
                  </a:cubicBezTo>
                  <a:cubicBezTo>
                    <a:pt x="1040420" y="67357"/>
                    <a:pt x="1037543" y="64852"/>
                    <a:pt x="1035583" y="61652"/>
                  </a:cubicBezTo>
                  <a:cubicBezTo>
                    <a:pt x="1033623" y="58452"/>
                    <a:pt x="1032644" y="54918"/>
                    <a:pt x="1032644" y="51048"/>
                  </a:cubicBezTo>
                  <a:cubicBezTo>
                    <a:pt x="1032644" y="47526"/>
                    <a:pt x="1033450" y="44264"/>
                    <a:pt x="1035062" y="41263"/>
                  </a:cubicBezTo>
                  <a:cubicBezTo>
                    <a:pt x="1036674" y="38261"/>
                    <a:pt x="1038870" y="35769"/>
                    <a:pt x="1041648" y="33784"/>
                  </a:cubicBezTo>
                  <a:cubicBezTo>
                    <a:pt x="1043731" y="32246"/>
                    <a:pt x="1046572" y="30944"/>
                    <a:pt x="1050168" y="29877"/>
                  </a:cubicBezTo>
                  <a:cubicBezTo>
                    <a:pt x="1053765" y="28811"/>
                    <a:pt x="1057622" y="28278"/>
                    <a:pt x="1061740" y="28278"/>
                  </a:cubicBezTo>
                  <a:close/>
                  <a:moveTo>
                    <a:pt x="985540" y="28278"/>
                  </a:moveTo>
                  <a:cubicBezTo>
                    <a:pt x="991741" y="28278"/>
                    <a:pt x="997185" y="29171"/>
                    <a:pt x="1001873" y="30956"/>
                  </a:cubicBezTo>
                  <a:cubicBezTo>
                    <a:pt x="1006562" y="32742"/>
                    <a:pt x="1010022" y="35161"/>
                    <a:pt x="1012254" y="38212"/>
                  </a:cubicBezTo>
                  <a:cubicBezTo>
                    <a:pt x="1014487" y="41263"/>
                    <a:pt x="1016025" y="45343"/>
                    <a:pt x="1016868" y="50453"/>
                  </a:cubicBezTo>
                  <a:lnTo>
                    <a:pt x="1003771" y="52239"/>
                  </a:lnTo>
                  <a:cubicBezTo>
                    <a:pt x="1003176" y="48171"/>
                    <a:pt x="1001452" y="44996"/>
                    <a:pt x="998599" y="42714"/>
                  </a:cubicBezTo>
                  <a:cubicBezTo>
                    <a:pt x="995747" y="40432"/>
                    <a:pt x="991716" y="39291"/>
                    <a:pt x="986507" y="39291"/>
                  </a:cubicBezTo>
                  <a:cubicBezTo>
                    <a:pt x="980355" y="39291"/>
                    <a:pt x="975965" y="40308"/>
                    <a:pt x="973336" y="42342"/>
                  </a:cubicBezTo>
                  <a:cubicBezTo>
                    <a:pt x="970706" y="44376"/>
                    <a:pt x="969392" y="46757"/>
                    <a:pt x="969392" y="49486"/>
                  </a:cubicBezTo>
                  <a:cubicBezTo>
                    <a:pt x="969392" y="51222"/>
                    <a:pt x="969937" y="52785"/>
                    <a:pt x="971029" y="54174"/>
                  </a:cubicBezTo>
                  <a:cubicBezTo>
                    <a:pt x="972120" y="55612"/>
                    <a:pt x="973832" y="56803"/>
                    <a:pt x="976163" y="57746"/>
                  </a:cubicBezTo>
                  <a:cubicBezTo>
                    <a:pt x="977503" y="58242"/>
                    <a:pt x="981447" y="59383"/>
                    <a:pt x="987995" y="61169"/>
                  </a:cubicBezTo>
                  <a:cubicBezTo>
                    <a:pt x="997471" y="63699"/>
                    <a:pt x="1004081" y="65770"/>
                    <a:pt x="1007827" y="67382"/>
                  </a:cubicBezTo>
                  <a:cubicBezTo>
                    <a:pt x="1011572" y="68994"/>
                    <a:pt x="1014511" y="71339"/>
                    <a:pt x="1016645" y="74414"/>
                  </a:cubicBezTo>
                  <a:cubicBezTo>
                    <a:pt x="1018778" y="77490"/>
                    <a:pt x="1019844" y="81310"/>
                    <a:pt x="1019844" y="85874"/>
                  </a:cubicBezTo>
                  <a:cubicBezTo>
                    <a:pt x="1019844" y="90339"/>
                    <a:pt x="1018542" y="94543"/>
                    <a:pt x="1015938" y="98487"/>
                  </a:cubicBezTo>
                  <a:cubicBezTo>
                    <a:pt x="1013333" y="102431"/>
                    <a:pt x="1009575" y="105482"/>
                    <a:pt x="1004664" y="107640"/>
                  </a:cubicBezTo>
                  <a:cubicBezTo>
                    <a:pt x="999753" y="109798"/>
                    <a:pt x="994196" y="110877"/>
                    <a:pt x="987995" y="110877"/>
                  </a:cubicBezTo>
                  <a:cubicBezTo>
                    <a:pt x="977726" y="110877"/>
                    <a:pt x="969900" y="108744"/>
                    <a:pt x="964518" y="104478"/>
                  </a:cubicBezTo>
                  <a:cubicBezTo>
                    <a:pt x="959135" y="100211"/>
                    <a:pt x="955700" y="93886"/>
                    <a:pt x="954211" y="85502"/>
                  </a:cubicBezTo>
                  <a:lnTo>
                    <a:pt x="967457" y="83418"/>
                  </a:lnTo>
                  <a:cubicBezTo>
                    <a:pt x="968201" y="88727"/>
                    <a:pt x="970272" y="92795"/>
                    <a:pt x="973671" y="95622"/>
                  </a:cubicBezTo>
                  <a:cubicBezTo>
                    <a:pt x="977069" y="98450"/>
                    <a:pt x="981819" y="99864"/>
                    <a:pt x="987921" y="99864"/>
                  </a:cubicBezTo>
                  <a:cubicBezTo>
                    <a:pt x="994072" y="99864"/>
                    <a:pt x="998636" y="98611"/>
                    <a:pt x="1001613" y="96106"/>
                  </a:cubicBezTo>
                  <a:cubicBezTo>
                    <a:pt x="1004590" y="93601"/>
                    <a:pt x="1006078" y="90661"/>
                    <a:pt x="1006078" y="87288"/>
                  </a:cubicBezTo>
                  <a:cubicBezTo>
                    <a:pt x="1006078" y="84262"/>
                    <a:pt x="1004763" y="81881"/>
                    <a:pt x="1002134" y="80144"/>
                  </a:cubicBezTo>
                  <a:cubicBezTo>
                    <a:pt x="1000298" y="78954"/>
                    <a:pt x="995734" y="77440"/>
                    <a:pt x="988442" y="75605"/>
                  </a:cubicBezTo>
                  <a:cubicBezTo>
                    <a:pt x="978619" y="73124"/>
                    <a:pt x="971810" y="70979"/>
                    <a:pt x="968015" y="69168"/>
                  </a:cubicBezTo>
                  <a:cubicBezTo>
                    <a:pt x="964220" y="67357"/>
                    <a:pt x="961343" y="64852"/>
                    <a:pt x="959383" y="61652"/>
                  </a:cubicBezTo>
                  <a:cubicBezTo>
                    <a:pt x="957423" y="58452"/>
                    <a:pt x="956444" y="54918"/>
                    <a:pt x="956444" y="51048"/>
                  </a:cubicBezTo>
                  <a:cubicBezTo>
                    <a:pt x="956444" y="47526"/>
                    <a:pt x="957250" y="44264"/>
                    <a:pt x="958862" y="41263"/>
                  </a:cubicBezTo>
                  <a:cubicBezTo>
                    <a:pt x="960474" y="38261"/>
                    <a:pt x="962670" y="35769"/>
                    <a:pt x="965448" y="33784"/>
                  </a:cubicBezTo>
                  <a:cubicBezTo>
                    <a:pt x="967531" y="32246"/>
                    <a:pt x="970372" y="30944"/>
                    <a:pt x="973968" y="29877"/>
                  </a:cubicBezTo>
                  <a:cubicBezTo>
                    <a:pt x="977565" y="28811"/>
                    <a:pt x="981422" y="28278"/>
                    <a:pt x="985540" y="28278"/>
                  </a:cubicBezTo>
                  <a:close/>
                  <a:moveTo>
                    <a:pt x="906289" y="28278"/>
                  </a:moveTo>
                  <a:cubicBezTo>
                    <a:pt x="916855" y="28278"/>
                    <a:pt x="925487" y="31874"/>
                    <a:pt x="932185" y="39068"/>
                  </a:cubicBezTo>
                  <a:cubicBezTo>
                    <a:pt x="938882" y="46261"/>
                    <a:pt x="942231" y="56381"/>
                    <a:pt x="942231" y="69429"/>
                  </a:cubicBezTo>
                  <a:cubicBezTo>
                    <a:pt x="942231" y="70222"/>
                    <a:pt x="942206" y="71413"/>
                    <a:pt x="942156" y="73000"/>
                  </a:cubicBezTo>
                  <a:lnTo>
                    <a:pt x="883220" y="73000"/>
                  </a:lnTo>
                  <a:cubicBezTo>
                    <a:pt x="883716" y="81682"/>
                    <a:pt x="886172" y="88330"/>
                    <a:pt x="890587" y="92943"/>
                  </a:cubicBezTo>
                  <a:cubicBezTo>
                    <a:pt x="895002" y="97557"/>
                    <a:pt x="900509" y="99864"/>
                    <a:pt x="907107" y="99864"/>
                  </a:cubicBezTo>
                  <a:cubicBezTo>
                    <a:pt x="912019" y="99864"/>
                    <a:pt x="916210" y="98574"/>
                    <a:pt x="919683" y="95994"/>
                  </a:cubicBezTo>
                  <a:cubicBezTo>
                    <a:pt x="923156" y="93415"/>
                    <a:pt x="925909" y="89297"/>
                    <a:pt x="927943" y="83642"/>
                  </a:cubicBezTo>
                  <a:lnTo>
                    <a:pt x="941784" y="85353"/>
                  </a:lnTo>
                  <a:cubicBezTo>
                    <a:pt x="939601" y="93439"/>
                    <a:pt x="935558" y="99715"/>
                    <a:pt x="929655" y="104180"/>
                  </a:cubicBezTo>
                  <a:cubicBezTo>
                    <a:pt x="923751" y="108645"/>
                    <a:pt x="916210" y="110877"/>
                    <a:pt x="907033" y="110877"/>
                  </a:cubicBezTo>
                  <a:cubicBezTo>
                    <a:pt x="895474" y="110877"/>
                    <a:pt x="886308" y="107318"/>
                    <a:pt x="879537" y="100199"/>
                  </a:cubicBezTo>
                  <a:cubicBezTo>
                    <a:pt x="872765" y="93080"/>
                    <a:pt x="869379" y="83096"/>
                    <a:pt x="869379" y="70247"/>
                  </a:cubicBezTo>
                  <a:cubicBezTo>
                    <a:pt x="869379" y="56952"/>
                    <a:pt x="872802" y="46633"/>
                    <a:pt x="879648" y="39291"/>
                  </a:cubicBezTo>
                  <a:cubicBezTo>
                    <a:pt x="886494" y="31949"/>
                    <a:pt x="895375" y="28278"/>
                    <a:pt x="906289" y="28278"/>
                  </a:cubicBezTo>
                  <a:close/>
                  <a:moveTo>
                    <a:pt x="829568" y="28278"/>
                  </a:moveTo>
                  <a:cubicBezTo>
                    <a:pt x="838150" y="28278"/>
                    <a:pt x="845170" y="30448"/>
                    <a:pt x="850627" y="34789"/>
                  </a:cubicBezTo>
                  <a:cubicBezTo>
                    <a:pt x="856084" y="39130"/>
                    <a:pt x="859581" y="45294"/>
                    <a:pt x="861119" y="53281"/>
                  </a:cubicBezTo>
                  <a:lnTo>
                    <a:pt x="848097" y="55290"/>
                  </a:lnTo>
                  <a:cubicBezTo>
                    <a:pt x="846857" y="49982"/>
                    <a:pt x="844661" y="45988"/>
                    <a:pt x="841511" y="43309"/>
                  </a:cubicBezTo>
                  <a:cubicBezTo>
                    <a:pt x="838361" y="40630"/>
                    <a:pt x="834553" y="39291"/>
                    <a:pt x="830089" y="39291"/>
                  </a:cubicBezTo>
                  <a:cubicBezTo>
                    <a:pt x="823342" y="39291"/>
                    <a:pt x="817860" y="41709"/>
                    <a:pt x="813643" y="46546"/>
                  </a:cubicBezTo>
                  <a:cubicBezTo>
                    <a:pt x="809426" y="51383"/>
                    <a:pt x="807318" y="59035"/>
                    <a:pt x="807318" y="69503"/>
                  </a:cubicBezTo>
                  <a:cubicBezTo>
                    <a:pt x="807318" y="80119"/>
                    <a:pt x="809352" y="87834"/>
                    <a:pt x="813420" y="92646"/>
                  </a:cubicBezTo>
                  <a:cubicBezTo>
                    <a:pt x="817488" y="97458"/>
                    <a:pt x="822796" y="99864"/>
                    <a:pt x="829344" y="99864"/>
                  </a:cubicBezTo>
                  <a:cubicBezTo>
                    <a:pt x="834603" y="99864"/>
                    <a:pt x="838994" y="98252"/>
                    <a:pt x="842516" y="95027"/>
                  </a:cubicBezTo>
                  <a:cubicBezTo>
                    <a:pt x="846038" y="91802"/>
                    <a:pt x="848270" y="86841"/>
                    <a:pt x="849213" y="80144"/>
                  </a:cubicBezTo>
                  <a:lnTo>
                    <a:pt x="862384" y="81856"/>
                  </a:lnTo>
                  <a:cubicBezTo>
                    <a:pt x="860946" y="90934"/>
                    <a:pt x="857262" y="98041"/>
                    <a:pt x="851334" y="103175"/>
                  </a:cubicBezTo>
                  <a:cubicBezTo>
                    <a:pt x="845406" y="108310"/>
                    <a:pt x="838125" y="110877"/>
                    <a:pt x="829493" y="110877"/>
                  </a:cubicBezTo>
                  <a:cubicBezTo>
                    <a:pt x="818679" y="110877"/>
                    <a:pt x="809984" y="107343"/>
                    <a:pt x="803411" y="100273"/>
                  </a:cubicBezTo>
                  <a:cubicBezTo>
                    <a:pt x="796838" y="93204"/>
                    <a:pt x="793551" y="83071"/>
                    <a:pt x="793551" y="69875"/>
                  </a:cubicBezTo>
                  <a:cubicBezTo>
                    <a:pt x="793551" y="61342"/>
                    <a:pt x="794965" y="53876"/>
                    <a:pt x="797793" y="47476"/>
                  </a:cubicBezTo>
                  <a:cubicBezTo>
                    <a:pt x="800621" y="41077"/>
                    <a:pt x="804924" y="36277"/>
                    <a:pt x="810704" y="33077"/>
                  </a:cubicBezTo>
                  <a:cubicBezTo>
                    <a:pt x="816483" y="29877"/>
                    <a:pt x="822771" y="28278"/>
                    <a:pt x="829568" y="28278"/>
                  </a:cubicBezTo>
                  <a:close/>
                  <a:moveTo>
                    <a:pt x="743992" y="28278"/>
                  </a:moveTo>
                  <a:cubicBezTo>
                    <a:pt x="754856" y="28278"/>
                    <a:pt x="763736" y="31837"/>
                    <a:pt x="770632" y="38956"/>
                  </a:cubicBezTo>
                  <a:cubicBezTo>
                    <a:pt x="777528" y="46075"/>
                    <a:pt x="780975" y="55910"/>
                    <a:pt x="780975" y="68461"/>
                  </a:cubicBezTo>
                  <a:cubicBezTo>
                    <a:pt x="780975" y="78631"/>
                    <a:pt x="779450" y="86631"/>
                    <a:pt x="776399" y="92460"/>
                  </a:cubicBezTo>
                  <a:cubicBezTo>
                    <a:pt x="773348" y="98289"/>
                    <a:pt x="768908" y="102816"/>
                    <a:pt x="763079" y="106040"/>
                  </a:cubicBezTo>
                  <a:cubicBezTo>
                    <a:pt x="757250" y="109265"/>
                    <a:pt x="750887" y="110877"/>
                    <a:pt x="743992" y="110877"/>
                  </a:cubicBezTo>
                  <a:cubicBezTo>
                    <a:pt x="732929" y="110877"/>
                    <a:pt x="723987" y="107330"/>
                    <a:pt x="717165" y="100236"/>
                  </a:cubicBezTo>
                  <a:cubicBezTo>
                    <a:pt x="710344" y="93142"/>
                    <a:pt x="706933" y="82922"/>
                    <a:pt x="706933" y="69577"/>
                  </a:cubicBezTo>
                  <a:cubicBezTo>
                    <a:pt x="706933" y="54943"/>
                    <a:pt x="711001" y="44103"/>
                    <a:pt x="719137" y="37058"/>
                  </a:cubicBezTo>
                  <a:cubicBezTo>
                    <a:pt x="725934" y="31205"/>
                    <a:pt x="734219" y="28278"/>
                    <a:pt x="743992" y="28278"/>
                  </a:cubicBezTo>
                  <a:close/>
                  <a:moveTo>
                    <a:pt x="693316" y="28278"/>
                  </a:moveTo>
                  <a:cubicBezTo>
                    <a:pt x="697830" y="28278"/>
                    <a:pt x="702419" y="29716"/>
                    <a:pt x="707082" y="32594"/>
                  </a:cubicBezTo>
                  <a:lnTo>
                    <a:pt x="702469" y="45021"/>
                  </a:lnTo>
                  <a:cubicBezTo>
                    <a:pt x="699194" y="43086"/>
                    <a:pt x="695920" y="42119"/>
                    <a:pt x="692646" y="42119"/>
                  </a:cubicBezTo>
                  <a:cubicBezTo>
                    <a:pt x="689719" y="42119"/>
                    <a:pt x="687090" y="42999"/>
                    <a:pt x="684758" y="44760"/>
                  </a:cubicBezTo>
                  <a:cubicBezTo>
                    <a:pt x="682426" y="46521"/>
                    <a:pt x="680764" y="48965"/>
                    <a:pt x="679772" y="52090"/>
                  </a:cubicBezTo>
                  <a:cubicBezTo>
                    <a:pt x="678284" y="56853"/>
                    <a:pt x="677540" y="62062"/>
                    <a:pt x="677540" y="67717"/>
                  </a:cubicBezTo>
                  <a:lnTo>
                    <a:pt x="677540" y="109091"/>
                  </a:lnTo>
                  <a:lnTo>
                    <a:pt x="664145" y="109091"/>
                  </a:lnTo>
                  <a:lnTo>
                    <a:pt x="664145" y="30064"/>
                  </a:lnTo>
                  <a:lnTo>
                    <a:pt x="676200" y="30064"/>
                  </a:lnTo>
                  <a:lnTo>
                    <a:pt x="676200" y="42044"/>
                  </a:lnTo>
                  <a:cubicBezTo>
                    <a:pt x="679276" y="36438"/>
                    <a:pt x="682116" y="32742"/>
                    <a:pt x="684721" y="30956"/>
                  </a:cubicBezTo>
                  <a:cubicBezTo>
                    <a:pt x="687325" y="29171"/>
                    <a:pt x="690190" y="28278"/>
                    <a:pt x="693316" y="28278"/>
                  </a:cubicBezTo>
                  <a:close/>
                  <a:moveTo>
                    <a:pt x="458614" y="28278"/>
                  </a:moveTo>
                  <a:cubicBezTo>
                    <a:pt x="469180" y="28278"/>
                    <a:pt x="477812" y="31874"/>
                    <a:pt x="484510" y="39068"/>
                  </a:cubicBezTo>
                  <a:cubicBezTo>
                    <a:pt x="491207" y="46261"/>
                    <a:pt x="494556" y="56381"/>
                    <a:pt x="494556" y="69429"/>
                  </a:cubicBezTo>
                  <a:cubicBezTo>
                    <a:pt x="494556" y="70222"/>
                    <a:pt x="494531" y="71413"/>
                    <a:pt x="494481" y="73000"/>
                  </a:cubicBezTo>
                  <a:lnTo>
                    <a:pt x="435545" y="73000"/>
                  </a:lnTo>
                  <a:cubicBezTo>
                    <a:pt x="436041" y="81682"/>
                    <a:pt x="438497" y="88330"/>
                    <a:pt x="442912" y="92943"/>
                  </a:cubicBezTo>
                  <a:cubicBezTo>
                    <a:pt x="447327" y="97557"/>
                    <a:pt x="452834" y="99864"/>
                    <a:pt x="459432" y="99864"/>
                  </a:cubicBezTo>
                  <a:cubicBezTo>
                    <a:pt x="464343" y="99864"/>
                    <a:pt x="468535" y="98574"/>
                    <a:pt x="472008" y="95994"/>
                  </a:cubicBezTo>
                  <a:cubicBezTo>
                    <a:pt x="475481" y="93415"/>
                    <a:pt x="478234" y="89297"/>
                    <a:pt x="480268" y="83642"/>
                  </a:cubicBezTo>
                  <a:lnTo>
                    <a:pt x="494109" y="85353"/>
                  </a:lnTo>
                  <a:cubicBezTo>
                    <a:pt x="491926" y="93439"/>
                    <a:pt x="487883" y="99715"/>
                    <a:pt x="481980" y="104180"/>
                  </a:cubicBezTo>
                  <a:cubicBezTo>
                    <a:pt x="476076" y="108645"/>
                    <a:pt x="468535" y="110877"/>
                    <a:pt x="459358" y="110877"/>
                  </a:cubicBezTo>
                  <a:cubicBezTo>
                    <a:pt x="447799" y="110877"/>
                    <a:pt x="438633" y="107318"/>
                    <a:pt x="431862" y="100199"/>
                  </a:cubicBezTo>
                  <a:cubicBezTo>
                    <a:pt x="425090" y="93080"/>
                    <a:pt x="421704" y="83096"/>
                    <a:pt x="421704" y="70247"/>
                  </a:cubicBezTo>
                  <a:cubicBezTo>
                    <a:pt x="421704" y="56952"/>
                    <a:pt x="425127" y="46633"/>
                    <a:pt x="431973" y="39291"/>
                  </a:cubicBezTo>
                  <a:cubicBezTo>
                    <a:pt x="438819" y="31949"/>
                    <a:pt x="447700" y="28278"/>
                    <a:pt x="458614" y="28278"/>
                  </a:cubicBezTo>
                  <a:close/>
                  <a:moveTo>
                    <a:pt x="407566" y="28278"/>
                  </a:moveTo>
                  <a:cubicBezTo>
                    <a:pt x="412080" y="28278"/>
                    <a:pt x="416669" y="29716"/>
                    <a:pt x="421332" y="32594"/>
                  </a:cubicBezTo>
                  <a:lnTo>
                    <a:pt x="416718" y="45021"/>
                  </a:lnTo>
                  <a:cubicBezTo>
                    <a:pt x="413444" y="43086"/>
                    <a:pt x="410170" y="42119"/>
                    <a:pt x="406896" y="42119"/>
                  </a:cubicBezTo>
                  <a:cubicBezTo>
                    <a:pt x="403969" y="42119"/>
                    <a:pt x="401340" y="42999"/>
                    <a:pt x="399008" y="44760"/>
                  </a:cubicBezTo>
                  <a:cubicBezTo>
                    <a:pt x="396676" y="46521"/>
                    <a:pt x="395014" y="48965"/>
                    <a:pt x="394022" y="52090"/>
                  </a:cubicBezTo>
                  <a:cubicBezTo>
                    <a:pt x="392534" y="56853"/>
                    <a:pt x="391790" y="62062"/>
                    <a:pt x="391790" y="67717"/>
                  </a:cubicBezTo>
                  <a:lnTo>
                    <a:pt x="391790" y="109091"/>
                  </a:lnTo>
                  <a:lnTo>
                    <a:pt x="378395" y="109091"/>
                  </a:lnTo>
                  <a:lnTo>
                    <a:pt x="378395" y="30064"/>
                  </a:lnTo>
                  <a:lnTo>
                    <a:pt x="390450" y="30064"/>
                  </a:lnTo>
                  <a:lnTo>
                    <a:pt x="390450" y="42044"/>
                  </a:lnTo>
                  <a:cubicBezTo>
                    <a:pt x="393526" y="36438"/>
                    <a:pt x="396366" y="32742"/>
                    <a:pt x="398971" y="30956"/>
                  </a:cubicBezTo>
                  <a:cubicBezTo>
                    <a:pt x="401575" y="29171"/>
                    <a:pt x="404440" y="28278"/>
                    <a:pt x="407566" y="28278"/>
                  </a:cubicBezTo>
                  <a:close/>
                  <a:moveTo>
                    <a:pt x="211931" y="28278"/>
                  </a:moveTo>
                  <a:cubicBezTo>
                    <a:pt x="218678" y="28278"/>
                    <a:pt x="224160" y="29071"/>
                    <a:pt x="228376" y="30659"/>
                  </a:cubicBezTo>
                  <a:cubicBezTo>
                    <a:pt x="232593" y="32246"/>
                    <a:pt x="235694" y="34243"/>
                    <a:pt x="237678" y="36649"/>
                  </a:cubicBezTo>
                  <a:cubicBezTo>
                    <a:pt x="239663" y="39055"/>
                    <a:pt x="241052" y="42094"/>
                    <a:pt x="241845" y="45765"/>
                  </a:cubicBezTo>
                  <a:cubicBezTo>
                    <a:pt x="242292" y="48047"/>
                    <a:pt x="242515" y="52164"/>
                    <a:pt x="242515" y="58118"/>
                  </a:cubicBezTo>
                  <a:lnTo>
                    <a:pt x="242515" y="75977"/>
                  </a:lnTo>
                  <a:cubicBezTo>
                    <a:pt x="242515" y="88429"/>
                    <a:pt x="242800" y="96304"/>
                    <a:pt x="243371" y="99603"/>
                  </a:cubicBezTo>
                  <a:cubicBezTo>
                    <a:pt x="243941" y="102902"/>
                    <a:pt x="245070" y="106065"/>
                    <a:pt x="246757" y="109091"/>
                  </a:cubicBezTo>
                  <a:lnTo>
                    <a:pt x="232767" y="109091"/>
                  </a:lnTo>
                  <a:cubicBezTo>
                    <a:pt x="231378" y="106313"/>
                    <a:pt x="230485" y="103064"/>
                    <a:pt x="230088" y="99343"/>
                  </a:cubicBezTo>
                  <a:cubicBezTo>
                    <a:pt x="225127" y="103560"/>
                    <a:pt x="220352" y="106536"/>
                    <a:pt x="215763" y="108273"/>
                  </a:cubicBezTo>
                  <a:cubicBezTo>
                    <a:pt x="211174" y="110009"/>
                    <a:pt x="206251" y="110877"/>
                    <a:pt x="200992" y="110877"/>
                  </a:cubicBezTo>
                  <a:cubicBezTo>
                    <a:pt x="192310" y="110877"/>
                    <a:pt x="185638" y="108756"/>
                    <a:pt x="180975" y="104515"/>
                  </a:cubicBezTo>
                  <a:cubicBezTo>
                    <a:pt x="176311" y="100273"/>
                    <a:pt x="173980" y="94853"/>
                    <a:pt x="173980" y="88255"/>
                  </a:cubicBezTo>
                  <a:cubicBezTo>
                    <a:pt x="173980" y="84386"/>
                    <a:pt x="174860" y="80851"/>
                    <a:pt x="176622" y="77651"/>
                  </a:cubicBezTo>
                  <a:cubicBezTo>
                    <a:pt x="178383" y="74451"/>
                    <a:pt x="180689" y="71884"/>
                    <a:pt x="183542" y="69949"/>
                  </a:cubicBezTo>
                  <a:cubicBezTo>
                    <a:pt x="186395" y="68015"/>
                    <a:pt x="189607" y="66551"/>
                    <a:pt x="193179" y="65559"/>
                  </a:cubicBezTo>
                  <a:cubicBezTo>
                    <a:pt x="195808" y="64864"/>
                    <a:pt x="199777" y="64195"/>
                    <a:pt x="205085" y="63550"/>
                  </a:cubicBezTo>
                  <a:cubicBezTo>
                    <a:pt x="215900" y="62260"/>
                    <a:pt x="223862" y="60722"/>
                    <a:pt x="228972" y="58936"/>
                  </a:cubicBezTo>
                  <a:cubicBezTo>
                    <a:pt x="229021" y="57101"/>
                    <a:pt x="229046" y="55935"/>
                    <a:pt x="229046" y="55439"/>
                  </a:cubicBezTo>
                  <a:cubicBezTo>
                    <a:pt x="229046" y="49982"/>
                    <a:pt x="227781" y="46137"/>
                    <a:pt x="225251" y="43905"/>
                  </a:cubicBezTo>
                  <a:cubicBezTo>
                    <a:pt x="221828" y="40878"/>
                    <a:pt x="216743" y="39365"/>
                    <a:pt x="209996" y="39365"/>
                  </a:cubicBezTo>
                  <a:cubicBezTo>
                    <a:pt x="203696" y="39365"/>
                    <a:pt x="199045" y="40469"/>
                    <a:pt x="196044" y="42677"/>
                  </a:cubicBezTo>
                  <a:cubicBezTo>
                    <a:pt x="193042" y="44884"/>
                    <a:pt x="190822" y="48791"/>
                    <a:pt x="189384" y="54397"/>
                  </a:cubicBezTo>
                  <a:lnTo>
                    <a:pt x="176287" y="52611"/>
                  </a:lnTo>
                  <a:cubicBezTo>
                    <a:pt x="177477" y="47005"/>
                    <a:pt x="179437" y="42478"/>
                    <a:pt x="182165" y="39030"/>
                  </a:cubicBezTo>
                  <a:cubicBezTo>
                    <a:pt x="184894" y="35583"/>
                    <a:pt x="188838" y="32928"/>
                    <a:pt x="193997" y="31068"/>
                  </a:cubicBezTo>
                  <a:cubicBezTo>
                    <a:pt x="199157" y="29208"/>
                    <a:pt x="205134" y="28278"/>
                    <a:pt x="211931" y="28278"/>
                  </a:cubicBezTo>
                  <a:close/>
                  <a:moveTo>
                    <a:pt x="125239" y="28278"/>
                  </a:moveTo>
                  <a:cubicBezTo>
                    <a:pt x="135805" y="28278"/>
                    <a:pt x="144437" y="31874"/>
                    <a:pt x="151135" y="39068"/>
                  </a:cubicBezTo>
                  <a:cubicBezTo>
                    <a:pt x="157832" y="46261"/>
                    <a:pt x="161181" y="56381"/>
                    <a:pt x="161181" y="69429"/>
                  </a:cubicBezTo>
                  <a:cubicBezTo>
                    <a:pt x="161181" y="70222"/>
                    <a:pt x="161156" y="71413"/>
                    <a:pt x="161106" y="73000"/>
                  </a:cubicBezTo>
                  <a:lnTo>
                    <a:pt x="102170" y="73000"/>
                  </a:lnTo>
                  <a:cubicBezTo>
                    <a:pt x="102666" y="81682"/>
                    <a:pt x="105122" y="88330"/>
                    <a:pt x="109537" y="92943"/>
                  </a:cubicBezTo>
                  <a:cubicBezTo>
                    <a:pt x="113952" y="97557"/>
                    <a:pt x="119459" y="99864"/>
                    <a:pt x="126057" y="99864"/>
                  </a:cubicBezTo>
                  <a:cubicBezTo>
                    <a:pt x="130968" y="99864"/>
                    <a:pt x="135160" y="98574"/>
                    <a:pt x="138633" y="95994"/>
                  </a:cubicBezTo>
                  <a:cubicBezTo>
                    <a:pt x="142106" y="93415"/>
                    <a:pt x="144859" y="89297"/>
                    <a:pt x="146893" y="83642"/>
                  </a:cubicBezTo>
                  <a:lnTo>
                    <a:pt x="160734" y="85353"/>
                  </a:lnTo>
                  <a:cubicBezTo>
                    <a:pt x="158551" y="93439"/>
                    <a:pt x="154508" y="99715"/>
                    <a:pt x="148605" y="104180"/>
                  </a:cubicBezTo>
                  <a:cubicBezTo>
                    <a:pt x="142701" y="108645"/>
                    <a:pt x="135160" y="110877"/>
                    <a:pt x="125983" y="110877"/>
                  </a:cubicBezTo>
                  <a:cubicBezTo>
                    <a:pt x="114424" y="110877"/>
                    <a:pt x="105258" y="107318"/>
                    <a:pt x="98487" y="100199"/>
                  </a:cubicBezTo>
                  <a:cubicBezTo>
                    <a:pt x="91715" y="93080"/>
                    <a:pt x="88329" y="83096"/>
                    <a:pt x="88329" y="70247"/>
                  </a:cubicBezTo>
                  <a:cubicBezTo>
                    <a:pt x="88329" y="56952"/>
                    <a:pt x="91752" y="46633"/>
                    <a:pt x="98598" y="39291"/>
                  </a:cubicBezTo>
                  <a:cubicBezTo>
                    <a:pt x="105444" y="31949"/>
                    <a:pt x="114325" y="28278"/>
                    <a:pt x="125239" y="28278"/>
                  </a:cubicBezTo>
                  <a:close/>
                  <a:moveTo>
                    <a:pt x="575667" y="12874"/>
                  </a:moveTo>
                  <a:lnTo>
                    <a:pt x="575667" y="51867"/>
                  </a:lnTo>
                  <a:lnTo>
                    <a:pt x="603870" y="51867"/>
                  </a:lnTo>
                  <a:cubicBezTo>
                    <a:pt x="613196" y="51867"/>
                    <a:pt x="619819" y="50130"/>
                    <a:pt x="623738" y="46658"/>
                  </a:cubicBezTo>
                  <a:cubicBezTo>
                    <a:pt x="627658" y="43185"/>
                    <a:pt x="629617" y="38299"/>
                    <a:pt x="629617" y="31998"/>
                  </a:cubicBezTo>
                  <a:cubicBezTo>
                    <a:pt x="629617" y="27434"/>
                    <a:pt x="628464" y="23527"/>
                    <a:pt x="626157" y="20278"/>
                  </a:cubicBezTo>
                  <a:cubicBezTo>
                    <a:pt x="623850" y="17029"/>
                    <a:pt x="620812" y="14883"/>
                    <a:pt x="617041" y="13841"/>
                  </a:cubicBezTo>
                  <a:cubicBezTo>
                    <a:pt x="614610" y="13196"/>
                    <a:pt x="610121" y="12874"/>
                    <a:pt x="603572" y="12874"/>
                  </a:cubicBezTo>
                  <a:close/>
                  <a:moveTo>
                    <a:pt x="280020" y="2456"/>
                  </a:moveTo>
                  <a:lnTo>
                    <a:pt x="280020" y="30064"/>
                  </a:lnTo>
                  <a:lnTo>
                    <a:pt x="293489" y="30064"/>
                  </a:lnTo>
                  <a:lnTo>
                    <a:pt x="293489" y="40481"/>
                  </a:lnTo>
                  <a:lnTo>
                    <a:pt x="280020" y="40481"/>
                  </a:lnTo>
                  <a:lnTo>
                    <a:pt x="280020" y="86693"/>
                  </a:lnTo>
                  <a:cubicBezTo>
                    <a:pt x="280020" y="90513"/>
                    <a:pt x="280255" y="92968"/>
                    <a:pt x="280727" y="94060"/>
                  </a:cubicBezTo>
                  <a:cubicBezTo>
                    <a:pt x="281198" y="95151"/>
                    <a:pt x="281967" y="96019"/>
                    <a:pt x="283034" y="96664"/>
                  </a:cubicBezTo>
                  <a:cubicBezTo>
                    <a:pt x="284100" y="97309"/>
                    <a:pt x="285626" y="97631"/>
                    <a:pt x="287610" y="97631"/>
                  </a:cubicBezTo>
                  <a:cubicBezTo>
                    <a:pt x="289098" y="97631"/>
                    <a:pt x="291058" y="97458"/>
                    <a:pt x="293489" y="97111"/>
                  </a:cubicBezTo>
                  <a:lnTo>
                    <a:pt x="295424" y="108942"/>
                  </a:lnTo>
                  <a:cubicBezTo>
                    <a:pt x="291653" y="109736"/>
                    <a:pt x="288280" y="110133"/>
                    <a:pt x="285303" y="110133"/>
                  </a:cubicBezTo>
                  <a:cubicBezTo>
                    <a:pt x="280442" y="110133"/>
                    <a:pt x="276671" y="109364"/>
                    <a:pt x="273992" y="107826"/>
                  </a:cubicBezTo>
                  <a:cubicBezTo>
                    <a:pt x="271313" y="106288"/>
                    <a:pt x="269428" y="104267"/>
                    <a:pt x="268337" y="101761"/>
                  </a:cubicBezTo>
                  <a:cubicBezTo>
                    <a:pt x="267245" y="99256"/>
                    <a:pt x="266700" y="93985"/>
                    <a:pt x="266700" y="85948"/>
                  </a:cubicBezTo>
                  <a:lnTo>
                    <a:pt x="266700" y="40481"/>
                  </a:lnTo>
                  <a:lnTo>
                    <a:pt x="256877" y="40481"/>
                  </a:lnTo>
                  <a:lnTo>
                    <a:pt x="256877" y="30064"/>
                  </a:lnTo>
                  <a:lnTo>
                    <a:pt x="266700" y="30064"/>
                  </a:lnTo>
                  <a:lnTo>
                    <a:pt x="266700" y="10493"/>
                  </a:lnTo>
                  <a:close/>
                  <a:moveTo>
                    <a:pt x="561231" y="0"/>
                  </a:moveTo>
                  <a:lnTo>
                    <a:pt x="602382" y="0"/>
                  </a:lnTo>
                  <a:cubicBezTo>
                    <a:pt x="609625" y="0"/>
                    <a:pt x="615156" y="347"/>
                    <a:pt x="618976" y="1042"/>
                  </a:cubicBezTo>
                  <a:cubicBezTo>
                    <a:pt x="624334" y="1935"/>
                    <a:pt x="628823" y="3634"/>
                    <a:pt x="632445" y="6139"/>
                  </a:cubicBezTo>
                  <a:cubicBezTo>
                    <a:pt x="636066" y="8645"/>
                    <a:pt x="638981" y="12155"/>
                    <a:pt x="641189" y="16669"/>
                  </a:cubicBezTo>
                  <a:cubicBezTo>
                    <a:pt x="643396" y="21183"/>
                    <a:pt x="644500" y="26144"/>
                    <a:pt x="644500" y="31552"/>
                  </a:cubicBezTo>
                  <a:cubicBezTo>
                    <a:pt x="644500" y="40829"/>
                    <a:pt x="641548" y="48679"/>
                    <a:pt x="635645" y="55104"/>
                  </a:cubicBezTo>
                  <a:cubicBezTo>
                    <a:pt x="629741" y="61528"/>
                    <a:pt x="619075" y="64740"/>
                    <a:pt x="603647" y="64740"/>
                  </a:cubicBezTo>
                  <a:lnTo>
                    <a:pt x="575667" y="64740"/>
                  </a:lnTo>
                  <a:lnTo>
                    <a:pt x="575667" y="109091"/>
                  </a:lnTo>
                  <a:lnTo>
                    <a:pt x="561231" y="109091"/>
                  </a:lnTo>
                  <a:close/>
                  <a:moveTo>
                    <a:pt x="0" y="0"/>
                  </a:moveTo>
                  <a:lnTo>
                    <a:pt x="73595" y="0"/>
                  </a:lnTo>
                  <a:lnTo>
                    <a:pt x="73595" y="12874"/>
                  </a:lnTo>
                  <a:lnTo>
                    <a:pt x="14436" y="12874"/>
                  </a:lnTo>
                  <a:lnTo>
                    <a:pt x="14436" y="46658"/>
                  </a:lnTo>
                  <a:lnTo>
                    <a:pt x="65633" y="46658"/>
                  </a:lnTo>
                  <a:lnTo>
                    <a:pt x="65633" y="59531"/>
                  </a:lnTo>
                  <a:lnTo>
                    <a:pt x="14436" y="59531"/>
                  </a:lnTo>
                  <a:lnTo>
                    <a:pt x="14436" y="109091"/>
                  </a:lnTo>
                  <a:lnTo>
                    <a:pt x="0" y="109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6" name="TextBox 1225">
              <a:extLst>
                <a:ext uri="{FF2B5EF4-FFF2-40B4-BE49-F238E27FC236}">
                  <a16:creationId xmlns:a16="http://schemas.microsoft.com/office/drawing/2014/main" id="{FB761A44-4900-C982-A114-F2A3CE60D375}"/>
                </a:ext>
              </a:extLst>
            </p:cNvPr>
            <p:cNvSpPr txBox="1"/>
            <p:nvPr/>
          </p:nvSpPr>
          <p:spPr>
            <a:xfrm>
              <a:off x="7359785" y="3603875"/>
              <a:ext cx="239565" cy="197430"/>
            </a:xfrm>
            <a:custGeom>
              <a:avLst/>
              <a:gdLst/>
              <a:ahLst/>
              <a:cxnLst/>
              <a:rect l="l" t="t" r="r" b="b"/>
              <a:pathLst>
                <a:path w="289378" h="241352">
                  <a:moveTo>
                    <a:pt x="172246" y="120299"/>
                  </a:moveTo>
                  <a:cubicBezTo>
                    <a:pt x="164041" y="123648"/>
                    <a:pt x="151735" y="126494"/>
                    <a:pt x="135327" y="128838"/>
                  </a:cubicBezTo>
                  <a:cubicBezTo>
                    <a:pt x="126034" y="130178"/>
                    <a:pt x="119463" y="131685"/>
                    <a:pt x="115612" y="133359"/>
                  </a:cubicBezTo>
                  <a:cubicBezTo>
                    <a:pt x="111761" y="135033"/>
                    <a:pt x="108789" y="137482"/>
                    <a:pt x="106696" y="140705"/>
                  </a:cubicBezTo>
                  <a:cubicBezTo>
                    <a:pt x="104603" y="143928"/>
                    <a:pt x="103557" y="147507"/>
                    <a:pt x="103557" y="151442"/>
                  </a:cubicBezTo>
                  <a:cubicBezTo>
                    <a:pt x="103557" y="157469"/>
                    <a:pt x="105838" y="162492"/>
                    <a:pt x="110401" y="166510"/>
                  </a:cubicBezTo>
                  <a:cubicBezTo>
                    <a:pt x="114963" y="170529"/>
                    <a:pt x="121639" y="172538"/>
                    <a:pt x="130430" y="172538"/>
                  </a:cubicBezTo>
                  <a:cubicBezTo>
                    <a:pt x="139136" y="172538"/>
                    <a:pt x="146880" y="170633"/>
                    <a:pt x="153661" y="166824"/>
                  </a:cubicBezTo>
                  <a:cubicBezTo>
                    <a:pt x="160442" y="163015"/>
                    <a:pt x="165423" y="157804"/>
                    <a:pt x="168604" y="151190"/>
                  </a:cubicBezTo>
                  <a:cubicBezTo>
                    <a:pt x="171032" y="146084"/>
                    <a:pt x="172246" y="138549"/>
                    <a:pt x="172246" y="128587"/>
                  </a:cubicBezTo>
                  <a:close/>
                  <a:moveTo>
                    <a:pt x="143489" y="50857"/>
                  </a:moveTo>
                  <a:cubicBezTo>
                    <a:pt x="154875" y="50857"/>
                    <a:pt x="164125" y="52197"/>
                    <a:pt x="171241" y="54875"/>
                  </a:cubicBezTo>
                  <a:cubicBezTo>
                    <a:pt x="178357" y="57554"/>
                    <a:pt x="183589" y="60924"/>
                    <a:pt x="186938" y="64984"/>
                  </a:cubicBezTo>
                  <a:cubicBezTo>
                    <a:pt x="190286" y="69044"/>
                    <a:pt x="192630" y="74172"/>
                    <a:pt x="193970" y="80367"/>
                  </a:cubicBezTo>
                  <a:cubicBezTo>
                    <a:pt x="194723" y="84218"/>
                    <a:pt x="195100" y="91166"/>
                    <a:pt x="195100" y="101212"/>
                  </a:cubicBezTo>
                  <a:lnTo>
                    <a:pt x="195100" y="131350"/>
                  </a:lnTo>
                  <a:cubicBezTo>
                    <a:pt x="195100" y="152363"/>
                    <a:pt x="195581" y="165652"/>
                    <a:pt x="196544" y="171219"/>
                  </a:cubicBezTo>
                  <a:cubicBezTo>
                    <a:pt x="197507" y="176787"/>
                    <a:pt x="199411" y="182123"/>
                    <a:pt x="202258" y="187230"/>
                  </a:cubicBezTo>
                  <a:lnTo>
                    <a:pt x="178650" y="187230"/>
                  </a:lnTo>
                  <a:cubicBezTo>
                    <a:pt x="176306" y="182542"/>
                    <a:pt x="174799" y="177059"/>
                    <a:pt x="174129" y="170780"/>
                  </a:cubicBezTo>
                  <a:cubicBezTo>
                    <a:pt x="165758" y="177896"/>
                    <a:pt x="157700" y="182919"/>
                    <a:pt x="149956" y="185849"/>
                  </a:cubicBezTo>
                  <a:cubicBezTo>
                    <a:pt x="142213" y="188779"/>
                    <a:pt x="133904" y="190244"/>
                    <a:pt x="125030" y="190244"/>
                  </a:cubicBezTo>
                  <a:cubicBezTo>
                    <a:pt x="110380" y="190244"/>
                    <a:pt x="99120" y="186665"/>
                    <a:pt x="91251" y="179507"/>
                  </a:cubicBezTo>
                  <a:cubicBezTo>
                    <a:pt x="83381" y="172350"/>
                    <a:pt x="79447" y="163204"/>
                    <a:pt x="79447" y="152069"/>
                  </a:cubicBezTo>
                  <a:cubicBezTo>
                    <a:pt x="79447" y="145540"/>
                    <a:pt x="80933" y="139575"/>
                    <a:pt x="83904" y="134175"/>
                  </a:cubicBezTo>
                  <a:cubicBezTo>
                    <a:pt x="86876" y="128776"/>
                    <a:pt x="90769" y="124443"/>
                    <a:pt x="95583" y="121178"/>
                  </a:cubicBezTo>
                  <a:cubicBezTo>
                    <a:pt x="100396" y="117913"/>
                    <a:pt x="105817" y="115444"/>
                    <a:pt x="111845" y="113769"/>
                  </a:cubicBezTo>
                  <a:cubicBezTo>
                    <a:pt x="116282" y="112597"/>
                    <a:pt x="122979" y="111467"/>
                    <a:pt x="131936" y="110379"/>
                  </a:cubicBezTo>
                  <a:cubicBezTo>
                    <a:pt x="150186" y="108202"/>
                    <a:pt x="163623" y="105607"/>
                    <a:pt x="172246" y="102593"/>
                  </a:cubicBezTo>
                  <a:cubicBezTo>
                    <a:pt x="172329" y="99496"/>
                    <a:pt x="172371" y="97529"/>
                    <a:pt x="172371" y="96691"/>
                  </a:cubicBezTo>
                  <a:cubicBezTo>
                    <a:pt x="172371" y="87483"/>
                    <a:pt x="170236" y="80995"/>
                    <a:pt x="165967" y="77228"/>
                  </a:cubicBezTo>
                  <a:cubicBezTo>
                    <a:pt x="160191" y="72121"/>
                    <a:pt x="151610" y="69568"/>
                    <a:pt x="140224" y="69568"/>
                  </a:cubicBezTo>
                  <a:cubicBezTo>
                    <a:pt x="129592" y="69568"/>
                    <a:pt x="121744" y="71430"/>
                    <a:pt x="116679" y="75156"/>
                  </a:cubicBezTo>
                  <a:cubicBezTo>
                    <a:pt x="111614" y="78881"/>
                    <a:pt x="107868" y="85474"/>
                    <a:pt x="105440" y="94933"/>
                  </a:cubicBezTo>
                  <a:lnTo>
                    <a:pt x="83339" y="91920"/>
                  </a:lnTo>
                  <a:cubicBezTo>
                    <a:pt x="85349" y="82460"/>
                    <a:pt x="88655" y="74821"/>
                    <a:pt x="93260" y="69002"/>
                  </a:cubicBezTo>
                  <a:cubicBezTo>
                    <a:pt x="97864" y="63184"/>
                    <a:pt x="104519" y="58705"/>
                    <a:pt x="113226" y="55566"/>
                  </a:cubicBezTo>
                  <a:cubicBezTo>
                    <a:pt x="121932" y="52427"/>
                    <a:pt x="132020" y="50857"/>
                    <a:pt x="143489" y="50857"/>
                  </a:cubicBezTo>
                  <a:close/>
                  <a:moveTo>
                    <a:pt x="228600" y="0"/>
                  </a:moveTo>
                  <a:lnTo>
                    <a:pt x="244799" y="0"/>
                  </a:lnTo>
                  <a:cubicBezTo>
                    <a:pt x="260538" y="21012"/>
                    <a:pt x="272174" y="42109"/>
                    <a:pt x="279709" y="63289"/>
                  </a:cubicBezTo>
                  <a:cubicBezTo>
                    <a:pt x="286155" y="81539"/>
                    <a:pt x="289378" y="100626"/>
                    <a:pt x="289378" y="120550"/>
                  </a:cubicBezTo>
                  <a:cubicBezTo>
                    <a:pt x="289378" y="143154"/>
                    <a:pt x="285046" y="165004"/>
                    <a:pt x="276381" y="186100"/>
                  </a:cubicBezTo>
                  <a:cubicBezTo>
                    <a:pt x="267716" y="207196"/>
                    <a:pt x="257189" y="225614"/>
                    <a:pt x="244799" y="241352"/>
                  </a:cubicBezTo>
                  <a:lnTo>
                    <a:pt x="228600" y="241352"/>
                  </a:lnTo>
                  <a:cubicBezTo>
                    <a:pt x="253631" y="201169"/>
                    <a:pt x="266147" y="160943"/>
                    <a:pt x="266147" y="120676"/>
                  </a:cubicBezTo>
                  <a:cubicBezTo>
                    <a:pt x="266147" y="104937"/>
                    <a:pt x="264347" y="89324"/>
                    <a:pt x="260747" y="73837"/>
                  </a:cubicBezTo>
                  <a:cubicBezTo>
                    <a:pt x="257901" y="61280"/>
                    <a:pt x="253924" y="49225"/>
                    <a:pt x="248818" y="37672"/>
                  </a:cubicBezTo>
                  <a:cubicBezTo>
                    <a:pt x="245553" y="30137"/>
                    <a:pt x="238814" y="17580"/>
                    <a:pt x="228600" y="0"/>
                  </a:cubicBezTo>
                  <a:close/>
                  <a:moveTo>
                    <a:pt x="44579" y="0"/>
                  </a:moveTo>
                  <a:lnTo>
                    <a:pt x="60778" y="0"/>
                  </a:lnTo>
                  <a:cubicBezTo>
                    <a:pt x="50648" y="17413"/>
                    <a:pt x="43951" y="29844"/>
                    <a:pt x="40686" y="37295"/>
                  </a:cubicBezTo>
                  <a:cubicBezTo>
                    <a:pt x="35580" y="48848"/>
                    <a:pt x="31561" y="60903"/>
                    <a:pt x="28631" y="73460"/>
                  </a:cubicBezTo>
                  <a:cubicBezTo>
                    <a:pt x="25031" y="89115"/>
                    <a:pt x="23231" y="104854"/>
                    <a:pt x="23231" y="120676"/>
                  </a:cubicBezTo>
                  <a:cubicBezTo>
                    <a:pt x="23231" y="160943"/>
                    <a:pt x="35747" y="201169"/>
                    <a:pt x="60778" y="241352"/>
                  </a:cubicBezTo>
                  <a:lnTo>
                    <a:pt x="44579" y="241352"/>
                  </a:lnTo>
                  <a:cubicBezTo>
                    <a:pt x="32105" y="225614"/>
                    <a:pt x="21557" y="207196"/>
                    <a:pt x="12934" y="186100"/>
                  </a:cubicBezTo>
                  <a:cubicBezTo>
                    <a:pt x="4312" y="165004"/>
                    <a:pt x="0" y="143154"/>
                    <a:pt x="0" y="120550"/>
                  </a:cubicBezTo>
                  <a:cubicBezTo>
                    <a:pt x="0" y="100626"/>
                    <a:pt x="3223" y="81539"/>
                    <a:pt x="9669" y="63289"/>
                  </a:cubicBezTo>
                  <a:cubicBezTo>
                    <a:pt x="17204" y="42109"/>
                    <a:pt x="28840" y="21012"/>
                    <a:pt x="445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7" name="TextBox 1226">
              <a:extLst>
                <a:ext uri="{FF2B5EF4-FFF2-40B4-BE49-F238E27FC236}">
                  <a16:creationId xmlns:a16="http://schemas.microsoft.com/office/drawing/2014/main" id="{C2CCAF50-AEE5-7B2D-D26C-CF0A96E9FAE5}"/>
                </a:ext>
              </a:extLst>
            </p:cNvPr>
            <p:cNvSpPr txBox="1"/>
            <p:nvPr/>
          </p:nvSpPr>
          <p:spPr>
            <a:xfrm>
              <a:off x="7381690" y="4951971"/>
              <a:ext cx="242177" cy="197430"/>
            </a:xfrm>
            <a:custGeom>
              <a:avLst/>
              <a:gdLst/>
              <a:ahLst/>
              <a:cxnLst/>
              <a:rect l="l" t="t" r="r" b="b"/>
              <a:pathLst>
                <a:path w="289378" h="241352">
                  <a:moveTo>
                    <a:pt x="144117" y="69442"/>
                  </a:moveTo>
                  <a:cubicBezTo>
                    <a:pt x="134239" y="69442"/>
                    <a:pt x="125700" y="73732"/>
                    <a:pt x="118500" y="82313"/>
                  </a:cubicBezTo>
                  <a:cubicBezTo>
                    <a:pt x="111301" y="90894"/>
                    <a:pt x="107701" y="103305"/>
                    <a:pt x="107701" y="119546"/>
                  </a:cubicBezTo>
                  <a:cubicBezTo>
                    <a:pt x="107701" y="135536"/>
                    <a:pt x="109877" y="147088"/>
                    <a:pt x="114231" y="154204"/>
                  </a:cubicBezTo>
                  <a:cubicBezTo>
                    <a:pt x="121346" y="165841"/>
                    <a:pt x="130974" y="171659"/>
                    <a:pt x="143113" y="171659"/>
                  </a:cubicBezTo>
                  <a:cubicBezTo>
                    <a:pt x="152991" y="171659"/>
                    <a:pt x="161530" y="167369"/>
                    <a:pt x="168730" y="158788"/>
                  </a:cubicBezTo>
                  <a:cubicBezTo>
                    <a:pt x="175929" y="150207"/>
                    <a:pt x="179529" y="137419"/>
                    <a:pt x="179529" y="120425"/>
                  </a:cubicBezTo>
                  <a:cubicBezTo>
                    <a:pt x="179529" y="103012"/>
                    <a:pt x="176076" y="90162"/>
                    <a:pt x="169169" y="81874"/>
                  </a:cubicBezTo>
                  <a:cubicBezTo>
                    <a:pt x="162263" y="73586"/>
                    <a:pt x="153912" y="69442"/>
                    <a:pt x="144117" y="69442"/>
                  </a:cubicBezTo>
                  <a:close/>
                  <a:moveTo>
                    <a:pt x="86981" y="3139"/>
                  </a:moveTo>
                  <a:lnTo>
                    <a:pt x="109584" y="3139"/>
                  </a:lnTo>
                  <a:lnTo>
                    <a:pt x="109584" y="68814"/>
                  </a:lnTo>
                  <a:cubicBezTo>
                    <a:pt x="119128" y="56843"/>
                    <a:pt x="131309" y="50857"/>
                    <a:pt x="146126" y="50857"/>
                  </a:cubicBezTo>
                  <a:cubicBezTo>
                    <a:pt x="154331" y="50857"/>
                    <a:pt x="162095" y="52510"/>
                    <a:pt x="169420" y="55817"/>
                  </a:cubicBezTo>
                  <a:cubicBezTo>
                    <a:pt x="176745" y="59124"/>
                    <a:pt x="182773" y="63770"/>
                    <a:pt x="187503" y="69756"/>
                  </a:cubicBezTo>
                  <a:cubicBezTo>
                    <a:pt x="192233" y="75742"/>
                    <a:pt x="195937" y="82962"/>
                    <a:pt x="198616" y="91417"/>
                  </a:cubicBezTo>
                  <a:cubicBezTo>
                    <a:pt x="201295" y="99873"/>
                    <a:pt x="202635" y="108914"/>
                    <a:pt x="202635" y="118541"/>
                  </a:cubicBezTo>
                  <a:cubicBezTo>
                    <a:pt x="202635" y="141396"/>
                    <a:pt x="196984" y="159060"/>
                    <a:pt x="185682" y="171533"/>
                  </a:cubicBezTo>
                  <a:cubicBezTo>
                    <a:pt x="174380" y="184007"/>
                    <a:pt x="160818" y="190244"/>
                    <a:pt x="144996" y="190244"/>
                  </a:cubicBezTo>
                  <a:cubicBezTo>
                    <a:pt x="129258" y="190244"/>
                    <a:pt x="116910" y="183672"/>
                    <a:pt x="107952" y="170529"/>
                  </a:cubicBezTo>
                  <a:lnTo>
                    <a:pt x="107952" y="187230"/>
                  </a:lnTo>
                  <a:lnTo>
                    <a:pt x="86981" y="187230"/>
                  </a:lnTo>
                  <a:close/>
                  <a:moveTo>
                    <a:pt x="228600" y="0"/>
                  </a:moveTo>
                  <a:lnTo>
                    <a:pt x="244799" y="0"/>
                  </a:lnTo>
                  <a:cubicBezTo>
                    <a:pt x="260538" y="21012"/>
                    <a:pt x="272174" y="42109"/>
                    <a:pt x="279709" y="63289"/>
                  </a:cubicBezTo>
                  <a:cubicBezTo>
                    <a:pt x="286155" y="81539"/>
                    <a:pt x="289378" y="100626"/>
                    <a:pt x="289378" y="120550"/>
                  </a:cubicBezTo>
                  <a:cubicBezTo>
                    <a:pt x="289378" y="143154"/>
                    <a:pt x="285046" y="165004"/>
                    <a:pt x="276381" y="186100"/>
                  </a:cubicBezTo>
                  <a:cubicBezTo>
                    <a:pt x="267717" y="207196"/>
                    <a:pt x="257189" y="225614"/>
                    <a:pt x="244799" y="241352"/>
                  </a:cubicBezTo>
                  <a:lnTo>
                    <a:pt x="228600" y="241352"/>
                  </a:lnTo>
                  <a:cubicBezTo>
                    <a:pt x="253631" y="201169"/>
                    <a:pt x="266147" y="160943"/>
                    <a:pt x="266147" y="120676"/>
                  </a:cubicBezTo>
                  <a:cubicBezTo>
                    <a:pt x="266147" y="104937"/>
                    <a:pt x="264347" y="89324"/>
                    <a:pt x="260747" y="73837"/>
                  </a:cubicBezTo>
                  <a:cubicBezTo>
                    <a:pt x="257901" y="61280"/>
                    <a:pt x="253924" y="49225"/>
                    <a:pt x="248818" y="37672"/>
                  </a:cubicBezTo>
                  <a:cubicBezTo>
                    <a:pt x="245553" y="30137"/>
                    <a:pt x="238814" y="17580"/>
                    <a:pt x="228600" y="0"/>
                  </a:cubicBezTo>
                  <a:close/>
                  <a:moveTo>
                    <a:pt x="44579" y="0"/>
                  </a:moveTo>
                  <a:lnTo>
                    <a:pt x="60778" y="0"/>
                  </a:lnTo>
                  <a:cubicBezTo>
                    <a:pt x="50648" y="17413"/>
                    <a:pt x="43951" y="29844"/>
                    <a:pt x="40686" y="37295"/>
                  </a:cubicBezTo>
                  <a:cubicBezTo>
                    <a:pt x="35580" y="48848"/>
                    <a:pt x="31561" y="60903"/>
                    <a:pt x="28631" y="73460"/>
                  </a:cubicBezTo>
                  <a:cubicBezTo>
                    <a:pt x="25031" y="89115"/>
                    <a:pt x="23232" y="104854"/>
                    <a:pt x="23232" y="120676"/>
                  </a:cubicBezTo>
                  <a:cubicBezTo>
                    <a:pt x="23232" y="160943"/>
                    <a:pt x="35747" y="201169"/>
                    <a:pt x="60778" y="241352"/>
                  </a:cubicBezTo>
                  <a:lnTo>
                    <a:pt x="44579" y="241352"/>
                  </a:lnTo>
                  <a:cubicBezTo>
                    <a:pt x="32105" y="225614"/>
                    <a:pt x="21557" y="207196"/>
                    <a:pt x="12934" y="186100"/>
                  </a:cubicBezTo>
                  <a:cubicBezTo>
                    <a:pt x="4312" y="165004"/>
                    <a:pt x="0" y="143154"/>
                    <a:pt x="0" y="120550"/>
                  </a:cubicBezTo>
                  <a:cubicBezTo>
                    <a:pt x="0" y="100626"/>
                    <a:pt x="3223" y="81539"/>
                    <a:pt x="9670" y="63289"/>
                  </a:cubicBezTo>
                  <a:cubicBezTo>
                    <a:pt x="17204" y="42109"/>
                    <a:pt x="28840" y="21012"/>
                    <a:pt x="445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8" name="TextBox 1227">
              <a:extLst>
                <a:ext uri="{FF2B5EF4-FFF2-40B4-BE49-F238E27FC236}">
                  <a16:creationId xmlns:a16="http://schemas.microsoft.com/office/drawing/2014/main" id="{00FB7B05-1ADF-FF24-D342-7A9063A905CE}"/>
                </a:ext>
              </a:extLst>
            </p:cNvPr>
            <p:cNvSpPr txBox="1"/>
            <p:nvPr/>
          </p:nvSpPr>
          <p:spPr>
            <a:xfrm>
              <a:off x="7683160" y="3625922"/>
              <a:ext cx="2077752" cy="133876"/>
            </a:xfrm>
            <a:custGeom>
              <a:avLst/>
              <a:gdLst/>
              <a:ahLst/>
              <a:cxnLst/>
              <a:rect l="l" t="t" r="r" b="b"/>
              <a:pathLst>
                <a:path w="2077752" h="133876">
                  <a:moveTo>
                    <a:pt x="1505680" y="84656"/>
                  </a:moveTo>
                  <a:cubicBezTo>
                    <a:pt x="1499907" y="87012"/>
                    <a:pt x="1491247" y="89015"/>
                    <a:pt x="1479700" y="90665"/>
                  </a:cubicBezTo>
                  <a:cubicBezTo>
                    <a:pt x="1473161" y="91607"/>
                    <a:pt x="1468537" y="92667"/>
                    <a:pt x="1465827" y="93846"/>
                  </a:cubicBezTo>
                  <a:cubicBezTo>
                    <a:pt x="1463117" y="95024"/>
                    <a:pt x="1461026" y="96747"/>
                    <a:pt x="1459553" y="99015"/>
                  </a:cubicBezTo>
                  <a:cubicBezTo>
                    <a:pt x="1458080" y="101283"/>
                    <a:pt x="1457344" y="103802"/>
                    <a:pt x="1457344" y="106571"/>
                  </a:cubicBezTo>
                  <a:cubicBezTo>
                    <a:pt x="1457344" y="110812"/>
                    <a:pt x="1458949" y="114347"/>
                    <a:pt x="1462160" y="117175"/>
                  </a:cubicBezTo>
                  <a:cubicBezTo>
                    <a:pt x="1465370" y="120002"/>
                    <a:pt x="1470068" y="121416"/>
                    <a:pt x="1476254" y="121416"/>
                  </a:cubicBezTo>
                  <a:cubicBezTo>
                    <a:pt x="1482381" y="121416"/>
                    <a:pt x="1487830" y="120076"/>
                    <a:pt x="1492602" y="117395"/>
                  </a:cubicBezTo>
                  <a:cubicBezTo>
                    <a:pt x="1497374" y="114715"/>
                    <a:pt x="1500879" y="111048"/>
                    <a:pt x="1503118" y="106394"/>
                  </a:cubicBezTo>
                  <a:cubicBezTo>
                    <a:pt x="1504826" y="102800"/>
                    <a:pt x="1505680" y="97498"/>
                    <a:pt x="1505680" y="90488"/>
                  </a:cubicBezTo>
                  <a:close/>
                  <a:moveTo>
                    <a:pt x="905605" y="84656"/>
                  </a:moveTo>
                  <a:cubicBezTo>
                    <a:pt x="899832" y="87012"/>
                    <a:pt x="891172" y="89015"/>
                    <a:pt x="879625" y="90665"/>
                  </a:cubicBezTo>
                  <a:cubicBezTo>
                    <a:pt x="873086" y="91607"/>
                    <a:pt x="868462" y="92667"/>
                    <a:pt x="865752" y="93846"/>
                  </a:cubicBezTo>
                  <a:cubicBezTo>
                    <a:pt x="863042" y="95024"/>
                    <a:pt x="860950" y="96747"/>
                    <a:pt x="859478" y="99015"/>
                  </a:cubicBezTo>
                  <a:cubicBezTo>
                    <a:pt x="858005" y="101283"/>
                    <a:pt x="857269" y="103802"/>
                    <a:pt x="857269" y="106571"/>
                  </a:cubicBezTo>
                  <a:cubicBezTo>
                    <a:pt x="857269" y="110812"/>
                    <a:pt x="858874" y="114347"/>
                    <a:pt x="862085" y="117175"/>
                  </a:cubicBezTo>
                  <a:cubicBezTo>
                    <a:pt x="865295" y="120002"/>
                    <a:pt x="869993" y="121416"/>
                    <a:pt x="876179" y="121416"/>
                  </a:cubicBezTo>
                  <a:cubicBezTo>
                    <a:pt x="882306" y="121416"/>
                    <a:pt x="887755" y="120076"/>
                    <a:pt x="892527" y="117395"/>
                  </a:cubicBezTo>
                  <a:cubicBezTo>
                    <a:pt x="897299" y="114715"/>
                    <a:pt x="900804" y="111048"/>
                    <a:pt x="903043" y="106394"/>
                  </a:cubicBezTo>
                  <a:cubicBezTo>
                    <a:pt x="904751" y="102800"/>
                    <a:pt x="905605" y="97498"/>
                    <a:pt x="905605" y="90488"/>
                  </a:cubicBezTo>
                  <a:close/>
                  <a:moveTo>
                    <a:pt x="248957" y="76879"/>
                  </a:moveTo>
                  <a:lnTo>
                    <a:pt x="297824" y="76879"/>
                  </a:lnTo>
                  <a:lnTo>
                    <a:pt x="297824" y="92874"/>
                  </a:lnTo>
                  <a:lnTo>
                    <a:pt x="248957" y="92874"/>
                  </a:lnTo>
                  <a:close/>
                  <a:moveTo>
                    <a:pt x="1826754" y="48955"/>
                  </a:moveTo>
                  <a:cubicBezTo>
                    <a:pt x="1818801" y="48955"/>
                    <a:pt x="1812202" y="51930"/>
                    <a:pt x="1806960" y="57880"/>
                  </a:cubicBezTo>
                  <a:cubicBezTo>
                    <a:pt x="1801716" y="63830"/>
                    <a:pt x="1799095" y="72814"/>
                    <a:pt x="1799095" y="84832"/>
                  </a:cubicBezTo>
                  <a:cubicBezTo>
                    <a:pt x="1799095" y="96850"/>
                    <a:pt x="1801716" y="105849"/>
                    <a:pt x="1806960" y="111828"/>
                  </a:cubicBezTo>
                  <a:cubicBezTo>
                    <a:pt x="1812202" y="117808"/>
                    <a:pt x="1818801" y="120798"/>
                    <a:pt x="1826754" y="120798"/>
                  </a:cubicBezTo>
                  <a:cubicBezTo>
                    <a:pt x="1834648" y="120798"/>
                    <a:pt x="1841216" y="117793"/>
                    <a:pt x="1846459" y="111784"/>
                  </a:cubicBezTo>
                  <a:cubicBezTo>
                    <a:pt x="1851702" y="105775"/>
                    <a:pt x="1854324" y="96615"/>
                    <a:pt x="1854324" y="84302"/>
                  </a:cubicBezTo>
                  <a:cubicBezTo>
                    <a:pt x="1854324" y="72697"/>
                    <a:pt x="1851688" y="63904"/>
                    <a:pt x="1846415" y="57925"/>
                  </a:cubicBezTo>
                  <a:cubicBezTo>
                    <a:pt x="1841142" y="51945"/>
                    <a:pt x="1834589" y="48955"/>
                    <a:pt x="1826754" y="48955"/>
                  </a:cubicBezTo>
                  <a:close/>
                  <a:moveTo>
                    <a:pt x="1179672" y="48867"/>
                  </a:moveTo>
                  <a:cubicBezTo>
                    <a:pt x="1172367" y="48867"/>
                    <a:pt x="1166226" y="51312"/>
                    <a:pt x="1161248" y="56201"/>
                  </a:cubicBezTo>
                  <a:cubicBezTo>
                    <a:pt x="1156270" y="61091"/>
                    <a:pt x="1153516" y="67630"/>
                    <a:pt x="1152985" y="75819"/>
                  </a:cubicBezTo>
                  <a:lnTo>
                    <a:pt x="1205387" y="75819"/>
                  </a:lnTo>
                  <a:cubicBezTo>
                    <a:pt x="1204680" y="67925"/>
                    <a:pt x="1202677" y="62004"/>
                    <a:pt x="1199378" y="58057"/>
                  </a:cubicBezTo>
                  <a:cubicBezTo>
                    <a:pt x="1194312" y="51930"/>
                    <a:pt x="1187743" y="48867"/>
                    <a:pt x="1179672" y="48867"/>
                  </a:cubicBezTo>
                  <a:close/>
                  <a:moveTo>
                    <a:pt x="779622" y="48867"/>
                  </a:moveTo>
                  <a:cubicBezTo>
                    <a:pt x="772317" y="48867"/>
                    <a:pt x="766176" y="51312"/>
                    <a:pt x="761198" y="56201"/>
                  </a:cubicBezTo>
                  <a:cubicBezTo>
                    <a:pt x="756220" y="61091"/>
                    <a:pt x="753466" y="67630"/>
                    <a:pt x="752936" y="75819"/>
                  </a:cubicBezTo>
                  <a:lnTo>
                    <a:pt x="805337" y="75819"/>
                  </a:lnTo>
                  <a:cubicBezTo>
                    <a:pt x="804630" y="67925"/>
                    <a:pt x="802627" y="62004"/>
                    <a:pt x="799328" y="58057"/>
                  </a:cubicBezTo>
                  <a:cubicBezTo>
                    <a:pt x="794262" y="51930"/>
                    <a:pt x="787693" y="48867"/>
                    <a:pt x="779622" y="48867"/>
                  </a:cubicBezTo>
                  <a:close/>
                  <a:moveTo>
                    <a:pt x="474822" y="48867"/>
                  </a:moveTo>
                  <a:cubicBezTo>
                    <a:pt x="467517" y="48867"/>
                    <a:pt x="461376" y="51312"/>
                    <a:pt x="456398" y="56201"/>
                  </a:cubicBezTo>
                  <a:cubicBezTo>
                    <a:pt x="451420" y="61091"/>
                    <a:pt x="448666" y="67630"/>
                    <a:pt x="448136" y="75819"/>
                  </a:cubicBezTo>
                  <a:lnTo>
                    <a:pt x="500537" y="75819"/>
                  </a:lnTo>
                  <a:cubicBezTo>
                    <a:pt x="499830" y="67925"/>
                    <a:pt x="497827" y="62004"/>
                    <a:pt x="494528" y="58057"/>
                  </a:cubicBezTo>
                  <a:cubicBezTo>
                    <a:pt x="489462" y="51930"/>
                    <a:pt x="482893" y="48867"/>
                    <a:pt x="474822" y="48867"/>
                  </a:cubicBezTo>
                  <a:close/>
                  <a:moveTo>
                    <a:pt x="988214" y="37910"/>
                  </a:moveTo>
                  <a:lnTo>
                    <a:pt x="1004120" y="37910"/>
                  </a:lnTo>
                  <a:lnTo>
                    <a:pt x="1004120" y="89958"/>
                  </a:lnTo>
                  <a:cubicBezTo>
                    <a:pt x="1004120" y="98264"/>
                    <a:pt x="1004444" y="103861"/>
                    <a:pt x="1005092" y="106747"/>
                  </a:cubicBezTo>
                  <a:cubicBezTo>
                    <a:pt x="1006094" y="110930"/>
                    <a:pt x="1008214" y="114214"/>
                    <a:pt x="1011454" y="116600"/>
                  </a:cubicBezTo>
                  <a:cubicBezTo>
                    <a:pt x="1014695" y="118986"/>
                    <a:pt x="1018700" y="120179"/>
                    <a:pt x="1023472" y="120179"/>
                  </a:cubicBezTo>
                  <a:cubicBezTo>
                    <a:pt x="1028244" y="120179"/>
                    <a:pt x="1032721" y="118957"/>
                    <a:pt x="1036904" y="116512"/>
                  </a:cubicBezTo>
                  <a:cubicBezTo>
                    <a:pt x="1041087" y="114067"/>
                    <a:pt x="1044047" y="110738"/>
                    <a:pt x="1045785" y="106526"/>
                  </a:cubicBezTo>
                  <a:cubicBezTo>
                    <a:pt x="1047523" y="102314"/>
                    <a:pt x="1048392" y="96202"/>
                    <a:pt x="1048392" y="88190"/>
                  </a:cubicBezTo>
                  <a:lnTo>
                    <a:pt x="1048392" y="37910"/>
                  </a:lnTo>
                  <a:lnTo>
                    <a:pt x="1064298" y="37910"/>
                  </a:lnTo>
                  <a:lnTo>
                    <a:pt x="1064298" y="131755"/>
                  </a:lnTo>
                  <a:lnTo>
                    <a:pt x="1050071" y="131755"/>
                  </a:lnTo>
                  <a:lnTo>
                    <a:pt x="1050071" y="117970"/>
                  </a:lnTo>
                  <a:cubicBezTo>
                    <a:pt x="1042766" y="128574"/>
                    <a:pt x="1032839" y="133876"/>
                    <a:pt x="1020291" y="133876"/>
                  </a:cubicBezTo>
                  <a:cubicBezTo>
                    <a:pt x="1014754" y="133876"/>
                    <a:pt x="1009584" y="132815"/>
                    <a:pt x="1004783" y="130695"/>
                  </a:cubicBezTo>
                  <a:cubicBezTo>
                    <a:pt x="999982" y="128574"/>
                    <a:pt x="996417" y="125908"/>
                    <a:pt x="994090" y="122697"/>
                  </a:cubicBezTo>
                  <a:cubicBezTo>
                    <a:pt x="991764" y="119487"/>
                    <a:pt x="990129" y="115554"/>
                    <a:pt x="989186" y="110900"/>
                  </a:cubicBezTo>
                  <a:cubicBezTo>
                    <a:pt x="988538" y="107778"/>
                    <a:pt x="988214" y="102830"/>
                    <a:pt x="988214" y="96055"/>
                  </a:cubicBezTo>
                  <a:close/>
                  <a:moveTo>
                    <a:pt x="1993274" y="35789"/>
                  </a:moveTo>
                  <a:cubicBezTo>
                    <a:pt x="2000225" y="35789"/>
                    <a:pt x="2005925" y="37232"/>
                    <a:pt x="2010373" y="40119"/>
                  </a:cubicBezTo>
                  <a:cubicBezTo>
                    <a:pt x="2014820" y="43005"/>
                    <a:pt x="2017958" y="47041"/>
                    <a:pt x="2019784" y="52225"/>
                  </a:cubicBezTo>
                  <a:cubicBezTo>
                    <a:pt x="2027206" y="41268"/>
                    <a:pt x="2036868" y="35789"/>
                    <a:pt x="2048768" y="35789"/>
                  </a:cubicBezTo>
                  <a:cubicBezTo>
                    <a:pt x="2058076" y="35789"/>
                    <a:pt x="2065234" y="38366"/>
                    <a:pt x="2070241" y="43521"/>
                  </a:cubicBezTo>
                  <a:cubicBezTo>
                    <a:pt x="2075248" y="48676"/>
                    <a:pt x="2077752" y="56614"/>
                    <a:pt x="2077752" y="67336"/>
                  </a:cubicBezTo>
                  <a:lnTo>
                    <a:pt x="2077752" y="131755"/>
                  </a:lnTo>
                  <a:lnTo>
                    <a:pt x="2061934" y="131755"/>
                  </a:lnTo>
                  <a:lnTo>
                    <a:pt x="2061934" y="72638"/>
                  </a:lnTo>
                  <a:cubicBezTo>
                    <a:pt x="2061934" y="66275"/>
                    <a:pt x="2061419" y="61695"/>
                    <a:pt x="2060388" y="58897"/>
                  </a:cubicBezTo>
                  <a:cubicBezTo>
                    <a:pt x="2059357" y="56098"/>
                    <a:pt x="2057487" y="53845"/>
                    <a:pt x="2054777" y="52137"/>
                  </a:cubicBezTo>
                  <a:cubicBezTo>
                    <a:pt x="2052067" y="50428"/>
                    <a:pt x="2048886" y="49574"/>
                    <a:pt x="2045233" y="49574"/>
                  </a:cubicBezTo>
                  <a:cubicBezTo>
                    <a:pt x="2038635" y="49574"/>
                    <a:pt x="2033156" y="51768"/>
                    <a:pt x="2028797" y="56157"/>
                  </a:cubicBezTo>
                  <a:cubicBezTo>
                    <a:pt x="2024438" y="60546"/>
                    <a:pt x="2022258" y="67571"/>
                    <a:pt x="2022258" y="77233"/>
                  </a:cubicBezTo>
                  <a:lnTo>
                    <a:pt x="2022258" y="131755"/>
                  </a:lnTo>
                  <a:lnTo>
                    <a:pt x="2006352" y="131755"/>
                  </a:lnTo>
                  <a:lnTo>
                    <a:pt x="2006352" y="70782"/>
                  </a:lnTo>
                  <a:cubicBezTo>
                    <a:pt x="2006352" y="63713"/>
                    <a:pt x="2005056" y="58411"/>
                    <a:pt x="2002464" y="54876"/>
                  </a:cubicBezTo>
                  <a:cubicBezTo>
                    <a:pt x="1999872" y="51341"/>
                    <a:pt x="1995630" y="49574"/>
                    <a:pt x="1989739" y="49574"/>
                  </a:cubicBezTo>
                  <a:cubicBezTo>
                    <a:pt x="1985262" y="49574"/>
                    <a:pt x="1981123" y="50752"/>
                    <a:pt x="1977324" y="53109"/>
                  </a:cubicBezTo>
                  <a:cubicBezTo>
                    <a:pt x="1973524" y="55465"/>
                    <a:pt x="1970770" y="58911"/>
                    <a:pt x="1969061" y="63448"/>
                  </a:cubicBezTo>
                  <a:cubicBezTo>
                    <a:pt x="1967353" y="67984"/>
                    <a:pt x="1966499" y="74523"/>
                    <a:pt x="1966499" y="83065"/>
                  </a:cubicBezTo>
                  <a:lnTo>
                    <a:pt x="1966499" y="131755"/>
                  </a:lnTo>
                  <a:lnTo>
                    <a:pt x="1950593" y="131755"/>
                  </a:lnTo>
                  <a:lnTo>
                    <a:pt x="1950593" y="37910"/>
                  </a:lnTo>
                  <a:lnTo>
                    <a:pt x="1964820" y="37910"/>
                  </a:lnTo>
                  <a:lnTo>
                    <a:pt x="1964820" y="51076"/>
                  </a:lnTo>
                  <a:cubicBezTo>
                    <a:pt x="1967765" y="46481"/>
                    <a:pt x="1971683" y="42784"/>
                    <a:pt x="1976572" y="39986"/>
                  </a:cubicBezTo>
                  <a:cubicBezTo>
                    <a:pt x="1981462" y="37188"/>
                    <a:pt x="1987029" y="35789"/>
                    <a:pt x="1993274" y="35789"/>
                  </a:cubicBezTo>
                  <a:close/>
                  <a:moveTo>
                    <a:pt x="1927906" y="35789"/>
                  </a:moveTo>
                  <a:cubicBezTo>
                    <a:pt x="1933266" y="35789"/>
                    <a:pt x="1938716" y="37497"/>
                    <a:pt x="1944253" y="40914"/>
                  </a:cubicBezTo>
                  <a:lnTo>
                    <a:pt x="1938775" y="55671"/>
                  </a:lnTo>
                  <a:cubicBezTo>
                    <a:pt x="1934886" y="53374"/>
                    <a:pt x="1930998" y="52225"/>
                    <a:pt x="1927110" y="52225"/>
                  </a:cubicBezTo>
                  <a:cubicBezTo>
                    <a:pt x="1923634" y="52225"/>
                    <a:pt x="1920512" y="53271"/>
                    <a:pt x="1917743" y="55362"/>
                  </a:cubicBezTo>
                  <a:cubicBezTo>
                    <a:pt x="1914974" y="57453"/>
                    <a:pt x="1913001" y="60355"/>
                    <a:pt x="1911823" y="64066"/>
                  </a:cubicBezTo>
                  <a:cubicBezTo>
                    <a:pt x="1910056" y="69722"/>
                    <a:pt x="1909172" y="75907"/>
                    <a:pt x="1909172" y="82623"/>
                  </a:cubicBezTo>
                  <a:lnTo>
                    <a:pt x="1909172" y="131755"/>
                  </a:lnTo>
                  <a:lnTo>
                    <a:pt x="1893266" y="131755"/>
                  </a:lnTo>
                  <a:lnTo>
                    <a:pt x="1893266" y="37910"/>
                  </a:lnTo>
                  <a:lnTo>
                    <a:pt x="1907581" y="37910"/>
                  </a:lnTo>
                  <a:lnTo>
                    <a:pt x="1907581" y="52137"/>
                  </a:lnTo>
                  <a:cubicBezTo>
                    <a:pt x="1911234" y="45480"/>
                    <a:pt x="1914606" y="41091"/>
                    <a:pt x="1917699" y="38970"/>
                  </a:cubicBezTo>
                  <a:cubicBezTo>
                    <a:pt x="1920792" y="36849"/>
                    <a:pt x="1924194" y="35789"/>
                    <a:pt x="1927906" y="35789"/>
                  </a:cubicBezTo>
                  <a:close/>
                  <a:moveTo>
                    <a:pt x="1826754" y="35789"/>
                  </a:moveTo>
                  <a:cubicBezTo>
                    <a:pt x="1839655" y="35789"/>
                    <a:pt x="1850200" y="40016"/>
                    <a:pt x="1858389" y="48469"/>
                  </a:cubicBezTo>
                  <a:cubicBezTo>
                    <a:pt x="1866578" y="56923"/>
                    <a:pt x="1870672" y="68602"/>
                    <a:pt x="1870672" y="83507"/>
                  </a:cubicBezTo>
                  <a:cubicBezTo>
                    <a:pt x="1870672" y="95584"/>
                    <a:pt x="1868860" y="105083"/>
                    <a:pt x="1865237" y="112005"/>
                  </a:cubicBezTo>
                  <a:cubicBezTo>
                    <a:pt x="1861614" y="118927"/>
                    <a:pt x="1856342" y="124303"/>
                    <a:pt x="1849420" y="128132"/>
                  </a:cubicBezTo>
                  <a:cubicBezTo>
                    <a:pt x="1842498" y="131961"/>
                    <a:pt x="1834942" y="133876"/>
                    <a:pt x="1826754" y="133876"/>
                  </a:cubicBezTo>
                  <a:cubicBezTo>
                    <a:pt x="1813616" y="133876"/>
                    <a:pt x="1802998" y="129664"/>
                    <a:pt x="1794897" y="121239"/>
                  </a:cubicBezTo>
                  <a:cubicBezTo>
                    <a:pt x="1786797" y="112815"/>
                    <a:pt x="1782747" y="100679"/>
                    <a:pt x="1782747" y="84832"/>
                  </a:cubicBezTo>
                  <a:cubicBezTo>
                    <a:pt x="1782747" y="67454"/>
                    <a:pt x="1787578" y="54581"/>
                    <a:pt x="1797239" y="46216"/>
                  </a:cubicBezTo>
                  <a:cubicBezTo>
                    <a:pt x="1805310" y="39265"/>
                    <a:pt x="1815148" y="35789"/>
                    <a:pt x="1826754" y="35789"/>
                  </a:cubicBezTo>
                  <a:close/>
                  <a:moveTo>
                    <a:pt x="1667108" y="35789"/>
                  </a:moveTo>
                  <a:cubicBezTo>
                    <a:pt x="1674472" y="35789"/>
                    <a:pt x="1680937" y="36849"/>
                    <a:pt x="1686504" y="38970"/>
                  </a:cubicBezTo>
                  <a:cubicBezTo>
                    <a:pt x="1692071" y="41091"/>
                    <a:pt x="1696180" y="43963"/>
                    <a:pt x="1698831" y="47586"/>
                  </a:cubicBezTo>
                  <a:cubicBezTo>
                    <a:pt x="1701482" y="51209"/>
                    <a:pt x="1703308" y="56054"/>
                    <a:pt x="1704310" y="62122"/>
                  </a:cubicBezTo>
                  <a:lnTo>
                    <a:pt x="1688757" y="64243"/>
                  </a:lnTo>
                  <a:cubicBezTo>
                    <a:pt x="1688050" y="59412"/>
                    <a:pt x="1686003" y="55642"/>
                    <a:pt x="1682616" y="52932"/>
                  </a:cubicBezTo>
                  <a:cubicBezTo>
                    <a:pt x="1679228" y="50222"/>
                    <a:pt x="1674442" y="48867"/>
                    <a:pt x="1668256" y="48867"/>
                  </a:cubicBezTo>
                  <a:cubicBezTo>
                    <a:pt x="1660951" y="48867"/>
                    <a:pt x="1655738" y="50075"/>
                    <a:pt x="1652615" y="52490"/>
                  </a:cubicBezTo>
                  <a:cubicBezTo>
                    <a:pt x="1649493" y="54905"/>
                    <a:pt x="1647932" y="57733"/>
                    <a:pt x="1647932" y="60973"/>
                  </a:cubicBezTo>
                  <a:cubicBezTo>
                    <a:pt x="1647932" y="63035"/>
                    <a:pt x="1648580" y="64891"/>
                    <a:pt x="1649876" y="66540"/>
                  </a:cubicBezTo>
                  <a:cubicBezTo>
                    <a:pt x="1651172" y="68249"/>
                    <a:pt x="1653204" y="69663"/>
                    <a:pt x="1655973" y="70782"/>
                  </a:cubicBezTo>
                  <a:cubicBezTo>
                    <a:pt x="1657564" y="71371"/>
                    <a:pt x="1662247" y="72726"/>
                    <a:pt x="1670024" y="74847"/>
                  </a:cubicBezTo>
                  <a:cubicBezTo>
                    <a:pt x="1681276" y="77851"/>
                    <a:pt x="1689126" y="80311"/>
                    <a:pt x="1693573" y="82225"/>
                  </a:cubicBezTo>
                  <a:cubicBezTo>
                    <a:pt x="1698021" y="84140"/>
                    <a:pt x="1701512" y="86924"/>
                    <a:pt x="1704045" y="90576"/>
                  </a:cubicBezTo>
                  <a:cubicBezTo>
                    <a:pt x="1706578" y="94229"/>
                    <a:pt x="1707845" y="98765"/>
                    <a:pt x="1707845" y="104185"/>
                  </a:cubicBezTo>
                  <a:cubicBezTo>
                    <a:pt x="1707845" y="109487"/>
                    <a:pt x="1706298" y="114479"/>
                    <a:pt x="1703205" y="119163"/>
                  </a:cubicBezTo>
                  <a:cubicBezTo>
                    <a:pt x="1700112" y="123846"/>
                    <a:pt x="1695650" y="127469"/>
                    <a:pt x="1689818" y="130032"/>
                  </a:cubicBezTo>
                  <a:cubicBezTo>
                    <a:pt x="1683986" y="132594"/>
                    <a:pt x="1677388" y="133876"/>
                    <a:pt x="1670024" y="133876"/>
                  </a:cubicBezTo>
                  <a:cubicBezTo>
                    <a:pt x="1657829" y="133876"/>
                    <a:pt x="1648536" y="131343"/>
                    <a:pt x="1642144" y="126276"/>
                  </a:cubicBezTo>
                  <a:cubicBezTo>
                    <a:pt x="1635752" y="121210"/>
                    <a:pt x="1631672" y="113699"/>
                    <a:pt x="1629905" y="103743"/>
                  </a:cubicBezTo>
                  <a:lnTo>
                    <a:pt x="1645634" y="101269"/>
                  </a:lnTo>
                  <a:cubicBezTo>
                    <a:pt x="1646518" y="107572"/>
                    <a:pt x="1648978" y="112403"/>
                    <a:pt x="1653013" y="115761"/>
                  </a:cubicBezTo>
                  <a:cubicBezTo>
                    <a:pt x="1657048" y="119119"/>
                    <a:pt x="1662689" y="120798"/>
                    <a:pt x="1669935" y="120798"/>
                  </a:cubicBezTo>
                  <a:cubicBezTo>
                    <a:pt x="1677240" y="120798"/>
                    <a:pt x="1682660" y="119310"/>
                    <a:pt x="1686195" y="116335"/>
                  </a:cubicBezTo>
                  <a:cubicBezTo>
                    <a:pt x="1689729" y="113360"/>
                    <a:pt x="1691497" y="109870"/>
                    <a:pt x="1691497" y="105864"/>
                  </a:cubicBezTo>
                  <a:cubicBezTo>
                    <a:pt x="1691497" y="102270"/>
                    <a:pt x="1689936" y="99442"/>
                    <a:pt x="1686813" y="97380"/>
                  </a:cubicBezTo>
                  <a:cubicBezTo>
                    <a:pt x="1684634" y="95967"/>
                    <a:pt x="1679214" y="94170"/>
                    <a:pt x="1670554" y="91990"/>
                  </a:cubicBezTo>
                  <a:cubicBezTo>
                    <a:pt x="1658890" y="89044"/>
                    <a:pt x="1650804" y="86497"/>
                    <a:pt x="1646297" y="84346"/>
                  </a:cubicBezTo>
                  <a:cubicBezTo>
                    <a:pt x="1641790" y="82196"/>
                    <a:pt x="1638374" y="79221"/>
                    <a:pt x="1636047" y="75421"/>
                  </a:cubicBezTo>
                  <a:cubicBezTo>
                    <a:pt x="1633720" y="71621"/>
                    <a:pt x="1632556" y="67424"/>
                    <a:pt x="1632556" y="62829"/>
                  </a:cubicBezTo>
                  <a:cubicBezTo>
                    <a:pt x="1632556" y="58646"/>
                    <a:pt x="1633514" y="54773"/>
                    <a:pt x="1635428" y="51209"/>
                  </a:cubicBezTo>
                  <a:cubicBezTo>
                    <a:pt x="1637343" y="47645"/>
                    <a:pt x="1639950" y="44684"/>
                    <a:pt x="1643248" y="42328"/>
                  </a:cubicBezTo>
                  <a:cubicBezTo>
                    <a:pt x="1645723" y="40502"/>
                    <a:pt x="1649095" y="38955"/>
                    <a:pt x="1653366" y="37689"/>
                  </a:cubicBezTo>
                  <a:cubicBezTo>
                    <a:pt x="1657638" y="36422"/>
                    <a:pt x="1662218" y="35789"/>
                    <a:pt x="1667108" y="35789"/>
                  </a:cubicBezTo>
                  <a:close/>
                  <a:moveTo>
                    <a:pt x="1585201" y="35789"/>
                  </a:moveTo>
                  <a:cubicBezTo>
                    <a:pt x="1590856" y="35789"/>
                    <a:pt x="1596055" y="36805"/>
                    <a:pt x="1600798" y="38837"/>
                  </a:cubicBezTo>
                  <a:cubicBezTo>
                    <a:pt x="1605540" y="40870"/>
                    <a:pt x="1609089" y="43536"/>
                    <a:pt x="1611446" y="46835"/>
                  </a:cubicBezTo>
                  <a:cubicBezTo>
                    <a:pt x="1613802" y="50134"/>
                    <a:pt x="1615452" y="54051"/>
                    <a:pt x="1616394" y="58587"/>
                  </a:cubicBezTo>
                  <a:cubicBezTo>
                    <a:pt x="1616983" y="61533"/>
                    <a:pt x="1617278" y="66688"/>
                    <a:pt x="1617278" y="74052"/>
                  </a:cubicBezTo>
                  <a:lnTo>
                    <a:pt x="1617278" y="131755"/>
                  </a:lnTo>
                  <a:lnTo>
                    <a:pt x="1601372" y="131755"/>
                  </a:lnTo>
                  <a:lnTo>
                    <a:pt x="1601372" y="74670"/>
                  </a:lnTo>
                  <a:cubicBezTo>
                    <a:pt x="1601372" y="68190"/>
                    <a:pt x="1600754" y="63344"/>
                    <a:pt x="1599516" y="60134"/>
                  </a:cubicBezTo>
                  <a:cubicBezTo>
                    <a:pt x="1598279" y="56923"/>
                    <a:pt x="1596085" y="54361"/>
                    <a:pt x="1592933" y="52446"/>
                  </a:cubicBezTo>
                  <a:cubicBezTo>
                    <a:pt x="1589781" y="50531"/>
                    <a:pt x="1586085" y="49574"/>
                    <a:pt x="1581843" y="49574"/>
                  </a:cubicBezTo>
                  <a:cubicBezTo>
                    <a:pt x="1575068" y="49574"/>
                    <a:pt x="1569221" y="51724"/>
                    <a:pt x="1564302" y="56025"/>
                  </a:cubicBezTo>
                  <a:cubicBezTo>
                    <a:pt x="1559383" y="60325"/>
                    <a:pt x="1556924" y="68484"/>
                    <a:pt x="1556924" y="80502"/>
                  </a:cubicBezTo>
                  <a:lnTo>
                    <a:pt x="1556924" y="131755"/>
                  </a:lnTo>
                  <a:lnTo>
                    <a:pt x="1541018" y="131755"/>
                  </a:lnTo>
                  <a:lnTo>
                    <a:pt x="1541018" y="37910"/>
                  </a:lnTo>
                  <a:lnTo>
                    <a:pt x="1555333" y="37910"/>
                  </a:lnTo>
                  <a:lnTo>
                    <a:pt x="1555333" y="51253"/>
                  </a:lnTo>
                  <a:cubicBezTo>
                    <a:pt x="1562226" y="40944"/>
                    <a:pt x="1572182" y="35789"/>
                    <a:pt x="1585201" y="35789"/>
                  </a:cubicBezTo>
                  <a:close/>
                  <a:moveTo>
                    <a:pt x="1485444" y="35789"/>
                  </a:moveTo>
                  <a:cubicBezTo>
                    <a:pt x="1493456" y="35789"/>
                    <a:pt x="1499966" y="36731"/>
                    <a:pt x="1504973" y="38617"/>
                  </a:cubicBezTo>
                  <a:cubicBezTo>
                    <a:pt x="1509981" y="40502"/>
                    <a:pt x="1513662" y="42873"/>
                    <a:pt x="1516019" y="45730"/>
                  </a:cubicBezTo>
                  <a:cubicBezTo>
                    <a:pt x="1518376" y="48587"/>
                    <a:pt x="1520025" y="52196"/>
                    <a:pt x="1520968" y="56555"/>
                  </a:cubicBezTo>
                  <a:cubicBezTo>
                    <a:pt x="1521498" y="59265"/>
                    <a:pt x="1521763" y="64155"/>
                    <a:pt x="1521763" y="71224"/>
                  </a:cubicBezTo>
                  <a:lnTo>
                    <a:pt x="1521763" y="92432"/>
                  </a:lnTo>
                  <a:cubicBezTo>
                    <a:pt x="1521763" y="107219"/>
                    <a:pt x="1522102" y="116571"/>
                    <a:pt x="1522779" y="120488"/>
                  </a:cubicBezTo>
                  <a:cubicBezTo>
                    <a:pt x="1523457" y="124406"/>
                    <a:pt x="1524797" y="128161"/>
                    <a:pt x="1526800" y="131755"/>
                  </a:cubicBezTo>
                  <a:lnTo>
                    <a:pt x="1510187" y="131755"/>
                  </a:lnTo>
                  <a:cubicBezTo>
                    <a:pt x="1508537" y="128456"/>
                    <a:pt x="1507477" y="124597"/>
                    <a:pt x="1507006" y="120179"/>
                  </a:cubicBezTo>
                  <a:cubicBezTo>
                    <a:pt x="1501114" y="125186"/>
                    <a:pt x="1495444" y="128721"/>
                    <a:pt x="1489995" y="130783"/>
                  </a:cubicBezTo>
                  <a:cubicBezTo>
                    <a:pt x="1484546" y="132845"/>
                    <a:pt x="1478699" y="133876"/>
                    <a:pt x="1472454" y="133876"/>
                  </a:cubicBezTo>
                  <a:cubicBezTo>
                    <a:pt x="1462145" y="133876"/>
                    <a:pt x="1454221" y="131357"/>
                    <a:pt x="1448684" y="126320"/>
                  </a:cubicBezTo>
                  <a:cubicBezTo>
                    <a:pt x="1443146" y="121284"/>
                    <a:pt x="1440377" y="114848"/>
                    <a:pt x="1440377" y="107012"/>
                  </a:cubicBezTo>
                  <a:cubicBezTo>
                    <a:pt x="1440377" y="102417"/>
                    <a:pt x="1441423" y="98220"/>
                    <a:pt x="1443514" y="94420"/>
                  </a:cubicBezTo>
                  <a:cubicBezTo>
                    <a:pt x="1445606" y="90620"/>
                    <a:pt x="1448345" y="87572"/>
                    <a:pt x="1451732" y="85274"/>
                  </a:cubicBezTo>
                  <a:cubicBezTo>
                    <a:pt x="1455120" y="82977"/>
                    <a:pt x="1458934" y="81239"/>
                    <a:pt x="1463176" y="80060"/>
                  </a:cubicBezTo>
                  <a:cubicBezTo>
                    <a:pt x="1466298" y="79236"/>
                    <a:pt x="1471011" y="78440"/>
                    <a:pt x="1477314" y="77675"/>
                  </a:cubicBezTo>
                  <a:cubicBezTo>
                    <a:pt x="1490157" y="76143"/>
                    <a:pt x="1499612" y="74317"/>
                    <a:pt x="1505680" y="72196"/>
                  </a:cubicBezTo>
                  <a:cubicBezTo>
                    <a:pt x="1505739" y="70016"/>
                    <a:pt x="1505768" y="68632"/>
                    <a:pt x="1505768" y="68043"/>
                  </a:cubicBezTo>
                  <a:cubicBezTo>
                    <a:pt x="1505768" y="61562"/>
                    <a:pt x="1504266" y="56997"/>
                    <a:pt x="1501262" y="54346"/>
                  </a:cubicBezTo>
                  <a:cubicBezTo>
                    <a:pt x="1497197" y="50752"/>
                    <a:pt x="1491158" y="48955"/>
                    <a:pt x="1483147" y="48955"/>
                  </a:cubicBezTo>
                  <a:cubicBezTo>
                    <a:pt x="1475665" y="48955"/>
                    <a:pt x="1470142" y="50266"/>
                    <a:pt x="1466578" y="52888"/>
                  </a:cubicBezTo>
                  <a:cubicBezTo>
                    <a:pt x="1463014" y="55509"/>
                    <a:pt x="1460377" y="60149"/>
                    <a:pt x="1458669" y="66806"/>
                  </a:cubicBezTo>
                  <a:lnTo>
                    <a:pt x="1443116" y="64685"/>
                  </a:lnTo>
                  <a:cubicBezTo>
                    <a:pt x="1444530" y="58028"/>
                    <a:pt x="1446857" y="52652"/>
                    <a:pt x="1450098" y="48558"/>
                  </a:cubicBezTo>
                  <a:cubicBezTo>
                    <a:pt x="1453338" y="44463"/>
                    <a:pt x="1458021" y="41312"/>
                    <a:pt x="1464148" y="39103"/>
                  </a:cubicBezTo>
                  <a:cubicBezTo>
                    <a:pt x="1470274" y="36893"/>
                    <a:pt x="1477373" y="35789"/>
                    <a:pt x="1485444" y="35789"/>
                  </a:cubicBezTo>
                  <a:close/>
                  <a:moveTo>
                    <a:pt x="1423081" y="35789"/>
                  </a:moveTo>
                  <a:cubicBezTo>
                    <a:pt x="1428442" y="35789"/>
                    <a:pt x="1433891" y="37497"/>
                    <a:pt x="1439428" y="40914"/>
                  </a:cubicBezTo>
                  <a:lnTo>
                    <a:pt x="1433950" y="55671"/>
                  </a:lnTo>
                  <a:cubicBezTo>
                    <a:pt x="1430062" y="53374"/>
                    <a:pt x="1426173" y="52225"/>
                    <a:pt x="1422285" y="52225"/>
                  </a:cubicBezTo>
                  <a:cubicBezTo>
                    <a:pt x="1418810" y="52225"/>
                    <a:pt x="1415687" y="53271"/>
                    <a:pt x="1412918" y="55362"/>
                  </a:cubicBezTo>
                  <a:cubicBezTo>
                    <a:pt x="1410150" y="57453"/>
                    <a:pt x="1408176" y="60355"/>
                    <a:pt x="1406998" y="64066"/>
                  </a:cubicBezTo>
                  <a:cubicBezTo>
                    <a:pt x="1405230" y="69722"/>
                    <a:pt x="1404347" y="75907"/>
                    <a:pt x="1404347" y="82623"/>
                  </a:cubicBezTo>
                  <a:lnTo>
                    <a:pt x="1404347" y="131755"/>
                  </a:lnTo>
                  <a:lnTo>
                    <a:pt x="1388441" y="131755"/>
                  </a:lnTo>
                  <a:lnTo>
                    <a:pt x="1388441" y="37910"/>
                  </a:lnTo>
                  <a:lnTo>
                    <a:pt x="1402756" y="37910"/>
                  </a:lnTo>
                  <a:lnTo>
                    <a:pt x="1402756" y="52137"/>
                  </a:lnTo>
                  <a:cubicBezTo>
                    <a:pt x="1406409" y="45480"/>
                    <a:pt x="1409781" y="41091"/>
                    <a:pt x="1412874" y="38970"/>
                  </a:cubicBezTo>
                  <a:cubicBezTo>
                    <a:pt x="1415967" y="36849"/>
                    <a:pt x="1419369" y="35789"/>
                    <a:pt x="1423081" y="35789"/>
                  </a:cubicBezTo>
                  <a:close/>
                  <a:moveTo>
                    <a:pt x="1179496" y="35789"/>
                  </a:moveTo>
                  <a:cubicBezTo>
                    <a:pt x="1192044" y="35789"/>
                    <a:pt x="1202294" y="40060"/>
                    <a:pt x="1210247" y="48602"/>
                  </a:cubicBezTo>
                  <a:cubicBezTo>
                    <a:pt x="1218200" y="57144"/>
                    <a:pt x="1222176" y="69162"/>
                    <a:pt x="1222176" y="84656"/>
                  </a:cubicBezTo>
                  <a:cubicBezTo>
                    <a:pt x="1222176" y="85598"/>
                    <a:pt x="1222147" y="87012"/>
                    <a:pt x="1222088" y="88897"/>
                  </a:cubicBezTo>
                  <a:lnTo>
                    <a:pt x="1152102" y="88897"/>
                  </a:lnTo>
                  <a:cubicBezTo>
                    <a:pt x="1152691" y="99207"/>
                    <a:pt x="1155607" y="107101"/>
                    <a:pt x="1160850" y="112579"/>
                  </a:cubicBezTo>
                  <a:cubicBezTo>
                    <a:pt x="1166093" y="118058"/>
                    <a:pt x="1172632" y="120798"/>
                    <a:pt x="1180468" y="120798"/>
                  </a:cubicBezTo>
                  <a:cubicBezTo>
                    <a:pt x="1186300" y="120798"/>
                    <a:pt x="1191278" y="119266"/>
                    <a:pt x="1195402" y="116202"/>
                  </a:cubicBezTo>
                  <a:cubicBezTo>
                    <a:pt x="1199525" y="113139"/>
                    <a:pt x="1202795" y="108249"/>
                    <a:pt x="1205210" y="101534"/>
                  </a:cubicBezTo>
                  <a:lnTo>
                    <a:pt x="1221646" y="103566"/>
                  </a:lnTo>
                  <a:cubicBezTo>
                    <a:pt x="1219054" y="113169"/>
                    <a:pt x="1214253" y="120621"/>
                    <a:pt x="1207243" y="125923"/>
                  </a:cubicBezTo>
                  <a:cubicBezTo>
                    <a:pt x="1200232" y="131225"/>
                    <a:pt x="1191278" y="133876"/>
                    <a:pt x="1180379" y="133876"/>
                  </a:cubicBezTo>
                  <a:cubicBezTo>
                    <a:pt x="1166653" y="133876"/>
                    <a:pt x="1155769" y="129649"/>
                    <a:pt x="1147728" y="121195"/>
                  </a:cubicBezTo>
                  <a:cubicBezTo>
                    <a:pt x="1139686" y="112741"/>
                    <a:pt x="1135666" y="100886"/>
                    <a:pt x="1135666" y="85628"/>
                  </a:cubicBezTo>
                  <a:cubicBezTo>
                    <a:pt x="1135666" y="69839"/>
                    <a:pt x="1139730" y="57586"/>
                    <a:pt x="1147860" y="48867"/>
                  </a:cubicBezTo>
                  <a:cubicBezTo>
                    <a:pt x="1155990" y="40148"/>
                    <a:pt x="1166535" y="35789"/>
                    <a:pt x="1179496" y="35789"/>
                  </a:cubicBezTo>
                  <a:close/>
                  <a:moveTo>
                    <a:pt x="1118281" y="35789"/>
                  </a:moveTo>
                  <a:cubicBezTo>
                    <a:pt x="1123642" y="35789"/>
                    <a:pt x="1129091" y="37497"/>
                    <a:pt x="1134628" y="40914"/>
                  </a:cubicBezTo>
                  <a:lnTo>
                    <a:pt x="1129150" y="55671"/>
                  </a:lnTo>
                  <a:cubicBezTo>
                    <a:pt x="1125262" y="53374"/>
                    <a:pt x="1121373" y="52225"/>
                    <a:pt x="1117485" y="52225"/>
                  </a:cubicBezTo>
                  <a:cubicBezTo>
                    <a:pt x="1114010" y="52225"/>
                    <a:pt x="1110887" y="53271"/>
                    <a:pt x="1108118" y="55362"/>
                  </a:cubicBezTo>
                  <a:cubicBezTo>
                    <a:pt x="1105350" y="57453"/>
                    <a:pt x="1103376" y="60355"/>
                    <a:pt x="1102198" y="64066"/>
                  </a:cubicBezTo>
                  <a:cubicBezTo>
                    <a:pt x="1100430" y="69722"/>
                    <a:pt x="1099547" y="75907"/>
                    <a:pt x="1099547" y="82623"/>
                  </a:cubicBezTo>
                  <a:lnTo>
                    <a:pt x="1099547" y="131755"/>
                  </a:lnTo>
                  <a:lnTo>
                    <a:pt x="1083641" y="131755"/>
                  </a:lnTo>
                  <a:lnTo>
                    <a:pt x="1083641" y="37910"/>
                  </a:lnTo>
                  <a:lnTo>
                    <a:pt x="1097956" y="37910"/>
                  </a:lnTo>
                  <a:lnTo>
                    <a:pt x="1097956" y="52137"/>
                  </a:lnTo>
                  <a:cubicBezTo>
                    <a:pt x="1101609" y="45480"/>
                    <a:pt x="1104981" y="41091"/>
                    <a:pt x="1108074" y="38970"/>
                  </a:cubicBezTo>
                  <a:cubicBezTo>
                    <a:pt x="1111167" y="36849"/>
                    <a:pt x="1114569" y="35789"/>
                    <a:pt x="1118281" y="35789"/>
                  </a:cubicBezTo>
                  <a:close/>
                  <a:moveTo>
                    <a:pt x="885369" y="35789"/>
                  </a:moveTo>
                  <a:cubicBezTo>
                    <a:pt x="893381" y="35789"/>
                    <a:pt x="899891" y="36731"/>
                    <a:pt x="904898" y="38617"/>
                  </a:cubicBezTo>
                  <a:cubicBezTo>
                    <a:pt x="909906" y="40502"/>
                    <a:pt x="913588" y="42873"/>
                    <a:pt x="915944" y="45730"/>
                  </a:cubicBezTo>
                  <a:cubicBezTo>
                    <a:pt x="918300" y="48587"/>
                    <a:pt x="919950" y="52196"/>
                    <a:pt x="920893" y="56555"/>
                  </a:cubicBezTo>
                  <a:cubicBezTo>
                    <a:pt x="921423" y="59265"/>
                    <a:pt x="921688" y="64155"/>
                    <a:pt x="921688" y="71224"/>
                  </a:cubicBezTo>
                  <a:lnTo>
                    <a:pt x="921688" y="92432"/>
                  </a:lnTo>
                  <a:cubicBezTo>
                    <a:pt x="921688" y="107219"/>
                    <a:pt x="922027" y="116571"/>
                    <a:pt x="922704" y="120488"/>
                  </a:cubicBezTo>
                  <a:cubicBezTo>
                    <a:pt x="923382" y="124406"/>
                    <a:pt x="924722" y="128161"/>
                    <a:pt x="926725" y="131755"/>
                  </a:cubicBezTo>
                  <a:lnTo>
                    <a:pt x="910112" y="131755"/>
                  </a:lnTo>
                  <a:cubicBezTo>
                    <a:pt x="908462" y="128456"/>
                    <a:pt x="907402" y="124597"/>
                    <a:pt x="906931" y="120179"/>
                  </a:cubicBezTo>
                  <a:cubicBezTo>
                    <a:pt x="901040" y="125186"/>
                    <a:pt x="895369" y="128721"/>
                    <a:pt x="889920" y="130783"/>
                  </a:cubicBezTo>
                  <a:cubicBezTo>
                    <a:pt x="884471" y="132845"/>
                    <a:pt x="878624" y="133876"/>
                    <a:pt x="872379" y="133876"/>
                  </a:cubicBezTo>
                  <a:cubicBezTo>
                    <a:pt x="862070" y="133876"/>
                    <a:pt x="854146" y="131357"/>
                    <a:pt x="848609" y="126320"/>
                  </a:cubicBezTo>
                  <a:cubicBezTo>
                    <a:pt x="843071" y="121284"/>
                    <a:pt x="840302" y="114848"/>
                    <a:pt x="840302" y="107012"/>
                  </a:cubicBezTo>
                  <a:cubicBezTo>
                    <a:pt x="840302" y="102417"/>
                    <a:pt x="841348" y="98220"/>
                    <a:pt x="843439" y="94420"/>
                  </a:cubicBezTo>
                  <a:cubicBezTo>
                    <a:pt x="845530" y="90620"/>
                    <a:pt x="848270" y="87572"/>
                    <a:pt x="851657" y="85274"/>
                  </a:cubicBezTo>
                  <a:cubicBezTo>
                    <a:pt x="855045" y="82977"/>
                    <a:pt x="858859" y="81239"/>
                    <a:pt x="863101" y="80060"/>
                  </a:cubicBezTo>
                  <a:cubicBezTo>
                    <a:pt x="866223" y="79236"/>
                    <a:pt x="870936" y="78440"/>
                    <a:pt x="877240" y="77675"/>
                  </a:cubicBezTo>
                  <a:cubicBezTo>
                    <a:pt x="890082" y="76143"/>
                    <a:pt x="899537" y="74317"/>
                    <a:pt x="905605" y="72196"/>
                  </a:cubicBezTo>
                  <a:cubicBezTo>
                    <a:pt x="905664" y="70016"/>
                    <a:pt x="905694" y="68632"/>
                    <a:pt x="905694" y="68043"/>
                  </a:cubicBezTo>
                  <a:cubicBezTo>
                    <a:pt x="905694" y="61562"/>
                    <a:pt x="904191" y="56997"/>
                    <a:pt x="901187" y="54346"/>
                  </a:cubicBezTo>
                  <a:cubicBezTo>
                    <a:pt x="897122" y="50752"/>
                    <a:pt x="891084" y="48955"/>
                    <a:pt x="883072" y="48955"/>
                  </a:cubicBezTo>
                  <a:cubicBezTo>
                    <a:pt x="875590" y="48955"/>
                    <a:pt x="870067" y="50266"/>
                    <a:pt x="866503" y="52888"/>
                  </a:cubicBezTo>
                  <a:cubicBezTo>
                    <a:pt x="862939" y="55509"/>
                    <a:pt x="860302" y="60149"/>
                    <a:pt x="858594" y="66806"/>
                  </a:cubicBezTo>
                  <a:lnTo>
                    <a:pt x="843042" y="64685"/>
                  </a:lnTo>
                  <a:cubicBezTo>
                    <a:pt x="844455" y="58028"/>
                    <a:pt x="846782" y="52652"/>
                    <a:pt x="850022" y="48558"/>
                  </a:cubicBezTo>
                  <a:cubicBezTo>
                    <a:pt x="853263" y="44463"/>
                    <a:pt x="857946" y="41312"/>
                    <a:pt x="864073" y="39103"/>
                  </a:cubicBezTo>
                  <a:cubicBezTo>
                    <a:pt x="870200" y="36893"/>
                    <a:pt x="877298" y="35789"/>
                    <a:pt x="885369" y="35789"/>
                  </a:cubicBezTo>
                  <a:close/>
                  <a:moveTo>
                    <a:pt x="779445" y="35789"/>
                  </a:moveTo>
                  <a:cubicBezTo>
                    <a:pt x="791993" y="35789"/>
                    <a:pt x="802244" y="40060"/>
                    <a:pt x="810197" y="48602"/>
                  </a:cubicBezTo>
                  <a:cubicBezTo>
                    <a:pt x="818150" y="57144"/>
                    <a:pt x="822126" y="69162"/>
                    <a:pt x="822126" y="84656"/>
                  </a:cubicBezTo>
                  <a:cubicBezTo>
                    <a:pt x="822126" y="85598"/>
                    <a:pt x="822097" y="87012"/>
                    <a:pt x="822038" y="88897"/>
                  </a:cubicBezTo>
                  <a:lnTo>
                    <a:pt x="752052" y="88897"/>
                  </a:lnTo>
                  <a:cubicBezTo>
                    <a:pt x="752641" y="99207"/>
                    <a:pt x="755557" y="107101"/>
                    <a:pt x="760800" y="112579"/>
                  </a:cubicBezTo>
                  <a:cubicBezTo>
                    <a:pt x="766043" y="118058"/>
                    <a:pt x="772582" y="120798"/>
                    <a:pt x="780418" y="120798"/>
                  </a:cubicBezTo>
                  <a:cubicBezTo>
                    <a:pt x="786250" y="120798"/>
                    <a:pt x="791228" y="119266"/>
                    <a:pt x="795351" y="116202"/>
                  </a:cubicBezTo>
                  <a:cubicBezTo>
                    <a:pt x="799475" y="113139"/>
                    <a:pt x="802745" y="108249"/>
                    <a:pt x="805160" y="101534"/>
                  </a:cubicBezTo>
                  <a:lnTo>
                    <a:pt x="821596" y="103566"/>
                  </a:lnTo>
                  <a:cubicBezTo>
                    <a:pt x="819004" y="113169"/>
                    <a:pt x="814203" y="120621"/>
                    <a:pt x="807193" y="125923"/>
                  </a:cubicBezTo>
                  <a:cubicBezTo>
                    <a:pt x="800182" y="131225"/>
                    <a:pt x="791228" y="133876"/>
                    <a:pt x="780329" y="133876"/>
                  </a:cubicBezTo>
                  <a:cubicBezTo>
                    <a:pt x="766603" y="133876"/>
                    <a:pt x="755719" y="129649"/>
                    <a:pt x="747678" y="121195"/>
                  </a:cubicBezTo>
                  <a:cubicBezTo>
                    <a:pt x="739636" y="112741"/>
                    <a:pt x="735616" y="100886"/>
                    <a:pt x="735616" y="85628"/>
                  </a:cubicBezTo>
                  <a:cubicBezTo>
                    <a:pt x="735616" y="69839"/>
                    <a:pt x="739681" y="57586"/>
                    <a:pt x="747810" y="48867"/>
                  </a:cubicBezTo>
                  <a:cubicBezTo>
                    <a:pt x="755940" y="40148"/>
                    <a:pt x="766485" y="35789"/>
                    <a:pt x="779445" y="35789"/>
                  </a:cubicBezTo>
                  <a:close/>
                  <a:moveTo>
                    <a:pt x="474646" y="35789"/>
                  </a:moveTo>
                  <a:cubicBezTo>
                    <a:pt x="487194" y="35789"/>
                    <a:pt x="497444" y="40060"/>
                    <a:pt x="505397" y="48602"/>
                  </a:cubicBezTo>
                  <a:cubicBezTo>
                    <a:pt x="513350" y="57144"/>
                    <a:pt x="517327" y="69162"/>
                    <a:pt x="517327" y="84656"/>
                  </a:cubicBezTo>
                  <a:cubicBezTo>
                    <a:pt x="517327" y="85598"/>
                    <a:pt x="517297" y="87012"/>
                    <a:pt x="517238" y="88897"/>
                  </a:cubicBezTo>
                  <a:lnTo>
                    <a:pt x="447252" y="88897"/>
                  </a:lnTo>
                  <a:cubicBezTo>
                    <a:pt x="447841" y="99207"/>
                    <a:pt x="450757" y="107101"/>
                    <a:pt x="456000" y="112579"/>
                  </a:cubicBezTo>
                  <a:cubicBezTo>
                    <a:pt x="461243" y="118058"/>
                    <a:pt x="467782" y="120798"/>
                    <a:pt x="475618" y="120798"/>
                  </a:cubicBezTo>
                  <a:cubicBezTo>
                    <a:pt x="481450" y="120798"/>
                    <a:pt x="486428" y="119266"/>
                    <a:pt x="490552" y="116202"/>
                  </a:cubicBezTo>
                  <a:cubicBezTo>
                    <a:pt x="494675" y="113139"/>
                    <a:pt x="497945" y="108249"/>
                    <a:pt x="500360" y="101534"/>
                  </a:cubicBezTo>
                  <a:lnTo>
                    <a:pt x="516797" y="103566"/>
                  </a:lnTo>
                  <a:cubicBezTo>
                    <a:pt x="514204" y="113169"/>
                    <a:pt x="509403" y="120621"/>
                    <a:pt x="502393" y="125923"/>
                  </a:cubicBezTo>
                  <a:cubicBezTo>
                    <a:pt x="495382" y="131225"/>
                    <a:pt x="486428" y="133876"/>
                    <a:pt x="475529" y="133876"/>
                  </a:cubicBezTo>
                  <a:cubicBezTo>
                    <a:pt x="461803" y="133876"/>
                    <a:pt x="450919" y="129649"/>
                    <a:pt x="442878" y="121195"/>
                  </a:cubicBezTo>
                  <a:cubicBezTo>
                    <a:pt x="434836" y="112741"/>
                    <a:pt x="430816" y="100886"/>
                    <a:pt x="430816" y="85628"/>
                  </a:cubicBezTo>
                  <a:cubicBezTo>
                    <a:pt x="430816" y="69839"/>
                    <a:pt x="434881" y="57586"/>
                    <a:pt x="443010" y="48867"/>
                  </a:cubicBezTo>
                  <a:cubicBezTo>
                    <a:pt x="451140" y="40148"/>
                    <a:pt x="461685" y="35789"/>
                    <a:pt x="474646" y="35789"/>
                  </a:cubicBezTo>
                  <a:close/>
                  <a:moveTo>
                    <a:pt x="150493" y="17497"/>
                  </a:moveTo>
                  <a:lnTo>
                    <a:pt x="150493" y="63801"/>
                  </a:lnTo>
                  <a:lnTo>
                    <a:pt x="183984" y="63801"/>
                  </a:lnTo>
                  <a:cubicBezTo>
                    <a:pt x="195060" y="63801"/>
                    <a:pt x="202924" y="61739"/>
                    <a:pt x="207578" y="57615"/>
                  </a:cubicBezTo>
                  <a:cubicBezTo>
                    <a:pt x="212232" y="53492"/>
                    <a:pt x="214559" y="47689"/>
                    <a:pt x="214559" y="40207"/>
                  </a:cubicBezTo>
                  <a:cubicBezTo>
                    <a:pt x="214559" y="34787"/>
                    <a:pt x="213189" y="30148"/>
                    <a:pt x="210450" y="26289"/>
                  </a:cubicBezTo>
                  <a:cubicBezTo>
                    <a:pt x="207711" y="22431"/>
                    <a:pt x="204102" y="19883"/>
                    <a:pt x="199625" y="18646"/>
                  </a:cubicBezTo>
                  <a:cubicBezTo>
                    <a:pt x="196739" y="17880"/>
                    <a:pt x="191407" y="17497"/>
                    <a:pt x="183631" y="17497"/>
                  </a:cubicBezTo>
                  <a:close/>
                  <a:moveTo>
                    <a:pt x="17143" y="17497"/>
                  </a:moveTo>
                  <a:lnTo>
                    <a:pt x="17143" y="116468"/>
                  </a:lnTo>
                  <a:lnTo>
                    <a:pt x="44802" y="116468"/>
                  </a:lnTo>
                  <a:cubicBezTo>
                    <a:pt x="53344" y="116468"/>
                    <a:pt x="60045" y="115672"/>
                    <a:pt x="64906" y="114082"/>
                  </a:cubicBezTo>
                  <a:cubicBezTo>
                    <a:pt x="69766" y="112491"/>
                    <a:pt x="73639" y="110252"/>
                    <a:pt x="76526" y="107366"/>
                  </a:cubicBezTo>
                  <a:cubicBezTo>
                    <a:pt x="80591" y="103301"/>
                    <a:pt x="83757" y="97837"/>
                    <a:pt x="86025" y="90974"/>
                  </a:cubicBezTo>
                  <a:cubicBezTo>
                    <a:pt x="88293" y="84111"/>
                    <a:pt x="89427" y="75789"/>
                    <a:pt x="89427" y="66010"/>
                  </a:cubicBezTo>
                  <a:cubicBezTo>
                    <a:pt x="89427" y="52461"/>
                    <a:pt x="87203" y="42048"/>
                    <a:pt x="82756" y="34773"/>
                  </a:cubicBezTo>
                  <a:cubicBezTo>
                    <a:pt x="78308" y="27497"/>
                    <a:pt x="72903" y="22622"/>
                    <a:pt x="66540" y="20148"/>
                  </a:cubicBezTo>
                  <a:cubicBezTo>
                    <a:pt x="61945" y="18381"/>
                    <a:pt x="54552" y="17497"/>
                    <a:pt x="44360" y="17497"/>
                  </a:cubicBezTo>
                  <a:close/>
                  <a:moveTo>
                    <a:pt x="959676" y="5126"/>
                  </a:moveTo>
                  <a:lnTo>
                    <a:pt x="959676" y="37910"/>
                  </a:lnTo>
                  <a:lnTo>
                    <a:pt x="975671" y="37910"/>
                  </a:lnTo>
                  <a:lnTo>
                    <a:pt x="975671" y="50281"/>
                  </a:lnTo>
                  <a:lnTo>
                    <a:pt x="959676" y="50281"/>
                  </a:lnTo>
                  <a:lnTo>
                    <a:pt x="959676" y="105157"/>
                  </a:lnTo>
                  <a:cubicBezTo>
                    <a:pt x="959676" y="109693"/>
                    <a:pt x="959956" y="112609"/>
                    <a:pt x="960516" y="113905"/>
                  </a:cubicBezTo>
                  <a:cubicBezTo>
                    <a:pt x="961075" y="115201"/>
                    <a:pt x="961988" y="116232"/>
                    <a:pt x="963255" y="116998"/>
                  </a:cubicBezTo>
                  <a:cubicBezTo>
                    <a:pt x="964522" y="117764"/>
                    <a:pt x="966333" y="118147"/>
                    <a:pt x="968690" y="118147"/>
                  </a:cubicBezTo>
                  <a:cubicBezTo>
                    <a:pt x="970457" y="118147"/>
                    <a:pt x="972784" y="117940"/>
                    <a:pt x="975671" y="117528"/>
                  </a:cubicBezTo>
                  <a:lnTo>
                    <a:pt x="977968" y="131578"/>
                  </a:lnTo>
                  <a:cubicBezTo>
                    <a:pt x="973491" y="132521"/>
                    <a:pt x="969485" y="132992"/>
                    <a:pt x="965950" y="132992"/>
                  </a:cubicBezTo>
                  <a:cubicBezTo>
                    <a:pt x="960177" y="132992"/>
                    <a:pt x="955700" y="132079"/>
                    <a:pt x="952518" y="130253"/>
                  </a:cubicBezTo>
                  <a:cubicBezTo>
                    <a:pt x="949337" y="128427"/>
                    <a:pt x="947099" y="126026"/>
                    <a:pt x="945803" y="123051"/>
                  </a:cubicBezTo>
                  <a:cubicBezTo>
                    <a:pt x="944507" y="120076"/>
                    <a:pt x="943859" y="113817"/>
                    <a:pt x="943859" y="104273"/>
                  </a:cubicBezTo>
                  <a:lnTo>
                    <a:pt x="943859" y="50281"/>
                  </a:lnTo>
                  <a:lnTo>
                    <a:pt x="932194" y="50281"/>
                  </a:lnTo>
                  <a:lnTo>
                    <a:pt x="932194" y="37910"/>
                  </a:lnTo>
                  <a:lnTo>
                    <a:pt x="943859" y="37910"/>
                  </a:lnTo>
                  <a:lnTo>
                    <a:pt x="943859" y="14669"/>
                  </a:lnTo>
                  <a:close/>
                  <a:moveTo>
                    <a:pt x="559626" y="5126"/>
                  </a:moveTo>
                  <a:lnTo>
                    <a:pt x="559626" y="37910"/>
                  </a:lnTo>
                  <a:lnTo>
                    <a:pt x="575621" y="37910"/>
                  </a:lnTo>
                  <a:lnTo>
                    <a:pt x="575621" y="50281"/>
                  </a:lnTo>
                  <a:lnTo>
                    <a:pt x="559626" y="50281"/>
                  </a:lnTo>
                  <a:lnTo>
                    <a:pt x="559626" y="105157"/>
                  </a:lnTo>
                  <a:cubicBezTo>
                    <a:pt x="559626" y="109693"/>
                    <a:pt x="559906" y="112609"/>
                    <a:pt x="560466" y="113905"/>
                  </a:cubicBezTo>
                  <a:cubicBezTo>
                    <a:pt x="561026" y="115201"/>
                    <a:pt x="561939" y="116232"/>
                    <a:pt x="563205" y="116998"/>
                  </a:cubicBezTo>
                  <a:cubicBezTo>
                    <a:pt x="564472" y="117764"/>
                    <a:pt x="566283" y="118147"/>
                    <a:pt x="568640" y="118147"/>
                  </a:cubicBezTo>
                  <a:cubicBezTo>
                    <a:pt x="570407" y="118147"/>
                    <a:pt x="572734" y="117940"/>
                    <a:pt x="575621" y="117528"/>
                  </a:cubicBezTo>
                  <a:lnTo>
                    <a:pt x="577918" y="131578"/>
                  </a:lnTo>
                  <a:cubicBezTo>
                    <a:pt x="573441" y="132521"/>
                    <a:pt x="569435" y="132992"/>
                    <a:pt x="565901" y="132992"/>
                  </a:cubicBezTo>
                  <a:cubicBezTo>
                    <a:pt x="560127" y="132992"/>
                    <a:pt x="555650" y="132079"/>
                    <a:pt x="552469" y="130253"/>
                  </a:cubicBezTo>
                  <a:cubicBezTo>
                    <a:pt x="549288" y="128427"/>
                    <a:pt x="547049" y="126026"/>
                    <a:pt x="545753" y="123051"/>
                  </a:cubicBezTo>
                  <a:cubicBezTo>
                    <a:pt x="544457" y="120076"/>
                    <a:pt x="543809" y="113817"/>
                    <a:pt x="543809" y="104273"/>
                  </a:cubicBezTo>
                  <a:lnTo>
                    <a:pt x="543809" y="50281"/>
                  </a:lnTo>
                  <a:lnTo>
                    <a:pt x="532144" y="50281"/>
                  </a:lnTo>
                  <a:lnTo>
                    <a:pt x="532144" y="37910"/>
                  </a:lnTo>
                  <a:lnTo>
                    <a:pt x="543809" y="37910"/>
                  </a:lnTo>
                  <a:lnTo>
                    <a:pt x="543809" y="14669"/>
                  </a:lnTo>
                  <a:close/>
                  <a:moveTo>
                    <a:pt x="1276155" y="2209"/>
                  </a:moveTo>
                  <a:lnTo>
                    <a:pt x="1378837" y="2209"/>
                  </a:lnTo>
                  <a:lnTo>
                    <a:pt x="1378837" y="17497"/>
                  </a:lnTo>
                  <a:lnTo>
                    <a:pt x="1335979" y="17497"/>
                  </a:lnTo>
                  <a:lnTo>
                    <a:pt x="1335979" y="131755"/>
                  </a:lnTo>
                  <a:lnTo>
                    <a:pt x="1318836" y="131755"/>
                  </a:lnTo>
                  <a:lnTo>
                    <a:pt x="1318836" y="17497"/>
                  </a:lnTo>
                  <a:lnTo>
                    <a:pt x="1276155" y="17497"/>
                  </a:lnTo>
                  <a:close/>
                  <a:moveTo>
                    <a:pt x="629534" y="2209"/>
                  </a:moveTo>
                  <a:lnTo>
                    <a:pt x="716929" y="2209"/>
                  </a:lnTo>
                  <a:lnTo>
                    <a:pt x="716929" y="17497"/>
                  </a:lnTo>
                  <a:lnTo>
                    <a:pt x="646677" y="17497"/>
                  </a:lnTo>
                  <a:lnTo>
                    <a:pt x="646677" y="57615"/>
                  </a:lnTo>
                  <a:lnTo>
                    <a:pt x="707473" y="57615"/>
                  </a:lnTo>
                  <a:lnTo>
                    <a:pt x="707473" y="72903"/>
                  </a:lnTo>
                  <a:lnTo>
                    <a:pt x="646677" y="72903"/>
                  </a:lnTo>
                  <a:lnTo>
                    <a:pt x="646677" y="131755"/>
                  </a:lnTo>
                  <a:lnTo>
                    <a:pt x="629534" y="131755"/>
                  </a:lnTo>
                  <a:close/>
                  <a:moveTo>
                    <a:pt x="314148" y="2209"/>
                  </a:moveTo>
                  <a:lnTo>
                    <a:pt x="331733" y="2209"/>
                  </a:lnTo>
                  <a:lnTo>
                    <a:pt x="399776" y="103920"/>
                  </a:lnTo>
                  <a:lnTo>
                    <a:pt x="399776" y="2209"/>
                  </a:lnTo>
                  <a:lnTo>
                    <a:pt x="416212" y="2209"/>
                  </a:lnTo>
                  <a:lnTo>
                    <a:pt x="416212" y="131755"/>
                  </a:lnTo>
                  <a:lnTo>
                    <a:pt x="398627" y="131755"/>
                  </a:lnTo>
                  <a:lnTo>
                    <a:pt x="330585" y="29957"/>
                  </a:lnTo>
                  <a:lnTo>
                    <a:pt x="330585" y="131755"/>
                  </a:lnTo>
                  <a:lnTo>
                    <a:pt x="314148" y="131755"/>
                  </a:lnTo>
                  <a:close/>
                  <a:moveTo>
                    <a:pt x="133350" y="2209"/>
                  </a:moveTo>
                  <a:lnTo>
                    <a:pt x="182217" y="2209"/>
                  </a:lnTo>
                  <a:cubicBezTo>
                    <a:pt x="190818" y="2209"/>
                    <a:pt x="197387" y="2622"/>
                    <a:pt x="201923" y="3447"/>
                  </a:cubicBezTo>
                  <a:cubicBezTo>
                    <a:pt x="208285" y="4507"/>
                    <a:pt x="213617" y="6525"/>
                    <a:pt x="217917" y="9500"/>
                  </a:cubicBezTo>
                  <a:cubicBezTo>
                    <a:pt x="222218" y="12475"/>
                    <a:pt x="225679" y="16643"/>
                    <a:pt x="228300" y="22004"/>
                  </a:cubicBezTo>
                  <a:cubicBezTo>
                    <a:pt x="230922" y="27364"/>
                    <a:pt x="232232" y="33256"/>
                    <a:pt x="232232" y="39677"/>
                  </a:cubicBezTo>
                  <a:cubicBezTo>
                    <a:pt x="232232" y="50693"/>
                    <a:pt x="228727" y="60016"/>
                    <a:pt x="221717" y="67645"/>
                  </a:cubicBezTo>
                  <a:cubicBezTo>
                    <a:pt x="214706" y="75274"/>
                    <a:pt x="202041" y="79088"/>
                    <a:pt x="183719" y="79088"/>
                  </a:cubicBezTo>
                  <a:lnTo>
                    <a:pt x="150493" y="79088"/>
                  </a:lnTo>
                  <a:lnTo>
                    <a:pt x="150493" y="131755"/>
                  </a:lnTo>
                  <a:lnTo>
                    <a:pt x="133350" y="131755"/>
                  </a:lnTo>
                  <a:close/>
                  <a:moveTo>
                    <a:pt x="0" y="2209"/>
                  </a:moveTo>
                  <a:lnTo>
                    <a:pt x="44625" y="2209"/>
                  </a:lnTo>
                  <a:cubicBezTo>
                    <a:pt x="54699" y="2209"/>
                    <a:pt x="62387" y="2828"/>
                    <a:pt x="67689" y="4065"/>
                  </a:cubicBezTo>
                  <a:cubicBezTo>
                    <a:pt x="75112" y="5774"/>
                    <a:pt x="81445" y="8866"/>
                    <a:pt x="86688" y="13344"/>
                  </a:cubicBezTo>
                  <a:cubicBezTo>
                    <a:pt x="93522" y="19117"/>
                    <a:pt x="98632" y="26496"/>
                    <a:pt x="102020" y="35480"/>
                  </a:cubicBezTo>
                  <a:cubicBezTo>
                    <a:pt x="105407" y="44463"/>
                    <a:pt x="107101" y="54729"/>
                    <a:pt x="107101" y="66275"/>
                  </a:cubicBezTo>
                  <a:cubicBezTo>
                    <a:pt x="107101" y="76113"/>
                    <a:pt x="105952" y="84832"/>
                    <a:pt x="103654" y="92432"/>
                  </a:cubicBezTo>
                  <a:cubicBezTo>
                    <a:pt x="101357" y="100031"/>
                    <a:pt x="98411" y="106320"/>
                    <a:pt x="94818" y="111298"/>
                  </a:cubicBezTo>
                  <a:cubicBezTo>
                    <a:pt x="91224" y="116276"/>
                    <a:pt x="87292" y="120194"/>
                    <a:pt x="83021" y="123051"/>
                  </a:cubicBezTo>
                  <a:cubicBezTo>
                    <a:pt x="78750" y="125908"/>
                    <a:pt x="73595" y="128073"/>
                    <a:pt x="67557" y="129546"/>
                  </a:cubicBezTo>
                  <a:cubicBezTo>
                    <a:pt x="61518" y="131019"/>
                    <a:pt x="54581" y="131755"/>
                    <a:pt x="46746" y="131755"/>
                  </a:cubicBezTo>
                  <a:lnTo>
                    <a:pt x="0" y="131755"/>
                  </a:lnTo>
                  <a:close/>
                  <a:moveTo>
                    <a:pt x="1761297" y="0"/>
                  </a:moveTo>
                  <a:cubicBezTo>
                    <a:pt x="1765774" y="0"/>
                    <a:pt x="1770723" y="530"/>
                    <a:pt x="1776143" y="1591"/>
                  </a:cubicBezTo>
                  <a:lnTo>
                    <a:pt x="1773757" y="15464"/>
                  </a:lnTo>
                  <a:cubicBezTo>
                    <a:pt x="1770458" y="14875"/>
                    <a:pt x="1767336" y="14581"/>
                    <a:pt x="1764390" y="14581"/>
                  </a:cubicBezTo>
                  <a:cubicBezTo>
                    <a:pt x="1759559" y="14581"/>
                    <a:pt x="1756142" y="15612"/>
                    <a:pt x="1754140" y="17674"/>
                  </a:cubicBezTo>
                  <a:cubicBezTo>
                    <a:pt x="1752136" y="19736"/>
                    <a:pt x="1751135" y="23594"/>
                    <a:pt x="1751135" y="29250"/>
                  </a:cubicBezTo>
                  <a:lnTo>
                    <a:pt x="1751135" y="37910"/>
                  </a:lnTo>
                  <a:lnTo>
                    <a:pt x="1769427" y="37910"/>
                  </a:lnTo>
                  <a:lnTo>
                    <a:pt x="1769427" y="50281"/>
                  </a:lnTo>
                  <a:lnTo>
                    <a:pt x="1751135" y="50281"/>
                  </a:lnTo>
                  <a:lnTo>
                    <a:pt x="1751135" y="131755"/>
                  </a:lnTo>
                  <a:lnTo>
                    <a:pt x="1735317" y="131755"/>
                  </a:lnTo>
                  <a:lnTo>
                    <a:pt x="1735317" y="50281"/>
                  </a:lnTo>
                  <a:lnTo>
                    <a:pt x="1721267" y="50281"/>
                  </a:lnTo>
                  <a:lnTo>
                    <a:pt x="1721267" y="37910"/>
                  </a:lnTo>
                  <a:lnTo>
                    <a:pt x="1735317" y="37910"/>
                  </a:lnTo>
                  <a:lnTo>
                    <a:pt x="1735317" y="27924"/>
                  </a:lnTo>
                  <a:cubicBezTo>
                    <a:pt x="1735317" y="21621"/>
                    <a:pt x="1735877" y="16937"/>
                    <a:pt x="1736996" y="13874"/>
                  </a:cubicBezTo>
                  <a:cubicBezTo>
                    <a:pt x="1738528" y="9750"/>
                    <a:pt x="1741223" y="6407"/>
                    <a:pt x="1745082" y="3844"/>
                  </a:cubicBezTo>
                  <a:cubicBezTo>
                    <a:pt x="1748941" y="1282"/>
                    <a:pt x="1754346" y="0"/>
                    <a:pt x="17612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9" name="TextBox 1228">
              <a:extLst>
                <a:ext uri="{FF2B5EF4-FFF2-40B4-BE49-F238E27FC236}">
                  <a16:creationId xmlns:a16="http://schemas.microsoft.com/office/drawing/2014/main" id="{817E7577-53BF-E341-57B1-96AA003860B3}"/>
                </a:ext>
              </a:extLst>
            </p:cNvPr>
            <p:cNvSpPr txBox="1"/>
            <p:nvPr/>
          </p:nvSpPr>
          <p:spPr>
            <a:xfrm>
              <a:off x="7704519" y="4970572"/>
              <a:ext cx="1807778" cy="131667"/>
            </a:xfrm>
            <a:custGeom>
              <a:avLst/>
              <a:gdLst/>
              <a:ahLst/>
              <a:cxnLst/>
              <a:rect l="l" t="t" r="r" b="b"/>
              <a:pathLst>
                <a:path w="1807778" h="131667">
                  <a:moveTo>
                    <a:pt x="905605" y="82447"/>
                  </a:moveTo>
                  <a:cubicBezTo>
                    <a:pt x="899832" y="84803"/>
                    <a:pt x="891172" y="86806"/>
                    <a:pt x="879625" y="88456"/>
                  </a:cubicBezTo>
                  <a:cubicBezTo>
                    <a:pt x="873086" y="89398"/>
                    <a:pt x="868462" y="90459"/>
                    <a:pt x="865752" y="91637"/>
                  </a:cubicBezTo>
                  <a:cubicBezTo>
                    <a:pt x="863042" y="92815"/>
                    <a:pt x="860951" y="94538"/>
                    <a:pt x="859478" y="96806"/>
                  </a:cubicBezTo>
                  <a:cubicBezTo>
                    <a:pt x="858005" y="99074"/>
                    <a:pt x="857269" y="101593"/>
                    <a:pt x="857269" y="104362"/>
                  </a:cubicBezTo>
                  <a:cubicBezTo>
                    <a:pt x="857269" y="108603"/>
                    <a:pt x="858874" y="112138"/>
                    <a:pt x="862085" y="114966"/>
                  </a:cubicBezTo>
                  <a:cubicBezTo>
                    <a:pt x="865295" y="117793"/>
                    <a:pt x="869993" y="119207"/>
                    <a:pt x="876179" y="119207"/>
                  </a:cubicBezTo>
                  <a:cubicBezTo>
                    <a:pt x="882306" y="119207"/>
                    <a:pt x="887755" y="117867"/>
                    <a:pt x="892527" y="115186"/>
                  </a:cubicBezTo>
                  <a:cubicBezTo>
                    <a:pt x="897299" y="112506"/>
                    <a:pt x="900804" y="108839"/>
                    <a:pt x="903043" y="104185"/>
                  </a:cubicBezTo>
                  <a:cubicBezTo>
                    <a:pt x="904751" y="100591"/>
                    <a:pt x="905605" y="95289"/>
                    <a:pt x="905605" y="88279"/>
                  </a:cubicBezTo>
                  <a:close/>
                  <a:moveTo>
                    <a:pt x="248957" y="74670"/>
                  </a:moveTo>
                  <a:lnTo>
                    <a:pt x="297824" y="74670"/>
                  </a:lnTo>
                  <a:lnTo>
                    <a:pt x="297824" y="90665"/>
                  </a:lnTo>
                  <a:lnTo>
                    <a:pt x="248957" y="90665"/>
                  </a:lnTo>
                  <a:close/>
                  <a:moveTo>
                    <a:pt x="1664829" y="46746"/>
                  </a:moveTo>
                  <a:cubicBezTo>
                    <a:pt x="1656876" y="46746"/>
                    <a:pt x="1650277" y="49721"/>
                    <a:pt x="1645035" y="55672"/>
                  </a:cubicBezTo>
                  <a:cubicBezTo>
                    <a:pt x="1639791" y="61622"/>
                    <a:pt x="1637170" y="70605"/>
                    <a:pt x="1637170" y="82623"/>
                  </a:cubicBezTo>
                  <a:cubicBezTo>
                    <a:pt x="1637170" y="94641"/>
                    <a:pt x="1639791" y="103640"/>
                    <a:pt x="1645035" y="109619"/>
                  </a:cubicBezTo>
                  <a:cubicBezTo>
                    <a:pt x="1650277" y="115599"/>
                    <a:pt x="1656876" y="118589"/>
                    <a:pt x="1664829" y="118589"/>
                  </a:cubicBezTo>
                  <a:cubicBezTo>
                    <a:pt x="1672723" y="118589"/>
                    <a:pt x="1679291" y="115584"/>
                    <a:pt x="1684534" y="109575"/>
                  </a:cubicBezTo>
                  <a:cubicBezTo>
                    <a:pt x="1689777" y="103566"/>
                    <a:pt x="1692399" y="94406"/>
                    <a:pt x="1692399" y="82093"/>
                  </a:cubicBezTo>
                  <a:cubicBezTo>
                    <a:pt x="1692399" y="70488"/>
                    <a:pt x="1689763" y="61695"/>
                    <a:pt x="1684490" y="55716"/>
                  </a:cubicBezTo>
                  <a:cubicBezTo>
                    <a:pt x="1679217" y="49736"/>
                    <a:pt x="1672664" y="46746"/>
                    <a:pt x="1664829" y="46746"/>
                  </a:cubicBezTo>
                  <a:close/>
                  <a:moveTo>
                    <a:pt x="1179672" y="46658"/>
                  </a:moveTo>
                  <a:cubicBezTo>
                    <a:pt x="1172367" y="46658"/>
                    <a:pt x="1166226" y="49103"/>
                    <a:pt x="1161248" y="53993"/>
                  </a:cubicBezTo>
                  <a:cubicBezTo>
                    <a:pt x="1156270" y="58882"/>
                    <a:pt x="1153516" y="65421"/>
                    <a:pt x="1152985" y="73610"/>
                  </a:cubicBezTo>
                  <a:lnTo>
                    <a:pt x="1205387" y="73610"/>
                  </a:lnTo>
                  <a:cubicBezTo>
                    <a:pt x="1204680" y="65716"/>
                    <a:pt x="1202677" y="59795"/>
                    <a:pt x="1199378" y="55848"/>
                  </a:cubicBezTo>
                  <a:cubicBezTo>
                    <a:pt x="1194311" y="49721"/>
                    <a:pt x="1187743" y="46658"/>
                    <a:pt x="1179672" y="46658"/>
                  </a:cubicBezTo>
                  <a:close/>
                  <a:moveTo>
                    <a:pt x="779622" y="46658"/>
                  </a:moveTo>
                  <a:cubicBezTo>
                    <a:pt x="772317" y="46658"/>
                    <a:pt x="766176" y="49103"/>
                    <a:pt x="761198" y="53993"/>
                  </a:cubicBezTo>
                  <a:cubicBezTo>
                    <a:pt x="756220" y="58882"/>
                    <a:pt x="753466" y="65421"/>
                    <a:pt x="752935" y="73610"/>
                  </a:cubicBezTo>
                  <a:lnTo>
                    <a:pt x="805337" y="73610"/>
                  </a:lnTo>
                  <a:cubicBezTo>
                    <a:pt x="804630" y="65716"/>
                    <a:pt x="802627" y="59795"/>
                    <a:pt x="799328" y="55848"/>
                  </a:cubicBezTo>
                  <a:cubicBezTo>
                    <a:pt x="794262" y="49721"/>
                    <a:pt x="787693" y="46658"/>
                    <a:pt x="779622" y="46658"/>
                  </a:cubicBezTo>
                  <a:close/>
                  <a:moveTo>
                    <a:pt x="474822" y="46658"/>
                  </a:moveTo>
                  <a:cubicBezTo>
                    <a:pt x="467517" y="46658"/>
                    <a:pt x="461376" y="49103"/>
                    <a:pt x="456398" y="53993"/>
                  </a:cubicBezTo>
                  <a:cubicBezTo>
                    <a:pt x="451420" y="58882"/>
                    <a:pt x="448666" y="65421"/>
                    <a:pt x="448136" y="73610"/>
                  </a:cubicBezTo>
                  <a:lnTo>
                    <a:pt x="500537" y="73610"/>
                  </a:lnTo>
                  <a:cubicBezTo>
                    <a:pt x="499830" y="65716"/>
                    <a:pt x="497827" y="59795"/>
                    <a:pt x="494528" y="55848"/>
                  </a:cubicBezTo>
                  <a:cubicBezTo>
                    <a:pt x="489462" y="49721"/>
                    <a:pt x="482893" y="46658"/>
                    <a:pt x="474822" y="46658"/>
                  </a:cubicBezTo>
                  <a:close/>
                  <a:moveTo>
                    <a:pt x="1588731" y="35701"/>
                  </a:moveTo>
                  <a:lnTo>
                    <a:pt x="1604637" y="35701"/>
                  </a:lnTo>
                  <a:lnTo>
                    <a:pt x="1604637" y="129546"/>
                  </a:lnTo>
                  <a:lnTo>
                    <a:pt x="1588731" y="129546"/>
                  </a:lnTo>
                  <a:close/>
                  <a:moveTo>
                    <a:pt x="1397789" y="35701"/>
                  </a:moveTo>
                  <a:lnTo>
                    <a:pt x="1413695" y="35701"/>
                  </a:lnTo>
                  <a:lnTo>
                    <a:pt x="1413695" y="87749"/>
                  </a:lnTo>
                  <a:cubicBezTo>
                    <a:pt x="1413695" y="96055"/>
                    <a:pt x="1414019" y="101652"/>
                    <a:pt x="1414667" y="104538"/>
                  </a:cubicBezTo>
                  <a:cubicBezTo>
                    <a:pt x="1415669" y="108721"/>
                    <a:pt x="1417789" y="112005"/>
                    <a:pt x="1421029" y="114391"/>
                  </a:cubicBezTo>
                  <a:cubicBezTo>
                    <a:pt x="1424270" y="116777"/>
                    <a:pt x="1428276" y="117970"/>
                    <a:pt x="1433047" y="117970"/>
                  </a:cubicBezTo>
                  <a:cubicBezTo>
                    <a:pt x="1437819" y="117970"/>
                    <a:pt x="1442296" y="116748"/>
                    <a:pt x="1446479" y="114303"/>
                  </a:cubicBezTo>
                  <a:cubicBezTo>
                    <a:pt x="1450662" y="111858"/>
                    <a:pt x="1453622" y="108530"/>
                    <a:pt x="1455360" y="104317"/>
                  </a:cubicBezTo>
                  <a:cubicBezTo>
                    <a:pt x="1457098" y="100105"/>
                    <a:pt x="1457967" y="93993"/>
                    <a:pt x="1457967" y="85981"/>
                  </a:cubicBezTo>
                  <a:lnTo>
                    <a:pt x="1457967" y="35701"/>
                  </a:lnTo>
                  <a:lnTo>
                    <a:pt x="1473873" y="35701"/>
                  </a:lnTo>
                  <a:lnTo>
                    <a:pt x="1473873" y="129546"/>
                  </a:lnTo>
                  <a:lnTo>
                    <a:pt x="1459646" y="129546"/>
                  </a:lnTo>
                  <a:lnTo>
                    <a:pt x="1459646" y="115761"/>
                  </a:lnTo>
                  <a:cubicBezTo>
                    <a:pt x="1452341" y="126365"/>
                    <a:pt x="1442414" y="131667"/>
                    <a:pt x="1429866" y="131667"/>
                  </a:cubicBezTo>
                  <a:cubicBezTo>
                    <a:pt x="1424329" y="131667"/>
                    <a:pt x="1419159" y="130606"/>
                    <a:pt x="1414358" y="128486"/>
                  </a:cubicBezTo>
                  <a:cubicBezTo>
                    <a:pt x="1409557" y="126365"/>
                    <a:pt x="1405992" y="123699"/>
                    <a:pt x="1403665" y="120488"/>
                  </a:cubicBezTo>
                  <a:cubicBezTo>
                    <a:pt x="1401339" y="117278"/>
                    <a:pt x="1399704" y="113346"/>
                    <a:pt x="1398761" y="108692"/>
                  </a:cubicBezTo>
                  <a:cubicBezTo>
                    <a:pt x="1398113" y="105569"/>
                    <a:pt x="1397789" y="100621"/>
                    <a:pt x="1397789" y="93846"/>
                  </a:cubicBezTo>
                  <a:close/>
                  <a:moveTo>
                    <a:pt x="988214" y="35701"/>
                  </a:moveTo>
                  <a:lnTo>
                    <a:pt x="1004120" y="35701"/>
                  </a:lnTo>
                  <a:lnTo>
                    <a:pt x="1004120" y="87749"/>
                  </a:lnTo>
                  <a:cubicBezTo>
                    <a:pt x="1004120" y="96055"/>
                    <a:pt x="1004444" y="101652"/>
                    <a:pt x="1005092" y="104538"/>
                  </a:cubicBezTo>
                  <a:cubicBezTo>
                    <a:pt x="1006094" y="108721"/>
                    <a:pt x="1008214" y="112005"/>
                    <a:pt x="1011455" y="114391"/>
                  </a:cubicBezTo>
                  <a:cubicBezTo>
                    <a:pt x="1014695" y="116777"/>
                    <a:pt x="1018701" y="117970"/>
                    <a:pt x="1023472" y="117970"/>
                  </a:cubicBezTo>
                  <a:cubicBezTo>
                    <a:pt x="1028244" y="117970"/>
                    <a:pt x="1032721" y="116748"/>
                    <a:pt x="1036904" y="114303"/>
                  </a:cubicBezTo>
                  <a:cubicBezTo>
                    <a:pt x="1041087" y="111858"/>
                    <a:pt x="1044047" y="108530"/>
                    <a:pt x="1045785" y="104317"/>
                  </a:cubicBezTo>
                  <a:cubicBezTo>
                    <a:pt x="1047523" y="100105"/>
                    <a:pt x="1048392" y="93993"/>
                    <a:pt x="1048392" y="85981"/>
                  </a:cubicBezTo>
                  <a:lnTo>
                    <a:pt x="1048392" y="35701"/>
                  </a:lnTo>
                  <a:lnTo>
                    <a:pt x="1064298" y="35701"/>
                  </a:lnTo>
                  <a:lnTo>
                    <a:pt x="1064298" y="129546"/>
                  </a:lnTo>
                  <a:lnTo>
                    <a:pt x="1050071" y="129546"/>
                  </a:lnTo>
                  <a:lnTo>
                    <a:pt x="1050071" y="115761"/>
                  </a:lnTo>
                  <a:cubicBezTo>
                    <a:pt x="1042766" y="126365"/>
                    <a:pt x="1032839" y="131667"/>
                    <a:pt x="1020291" y="131667"/>
                  </a:cubicBezTo>
                  <a:cubicBezTo>
                    <a:pt x="1014753" y="131667"/>
                    <a:pt x="1009584" y="130606"/>
                    <a:pt x="1004783" y="128486"/>
                  </a:cubicBezTo>
                  <a:cubicBezTo>
                    <a:pt x="999981" y="126365"/>
                    <a:pt x="996417" y="123699"/>
                    <a:pt x="994090" y="120488"/>
                  </a:cubicBezTo>
                  <a:cubicBezTo>
                    <a:pt x="991763" y="117278"/>
                    <a:pt x="990129" y="113346"/>
                    <a:pt x="989186" y="108692"/>
                  </a:cubicBezTo>
                  <a:cubicBezTo>
                    <a:pt x="988538" y="105569"/>
                    <a:pt x="988214" y="100621"/>
                    <a:pt x="988214" y="93846"/>
                  </a:cubicBezTo>
                  <a:close/>
                  <a:moveTo>
                    <a:pt x="1775701" y="33580"/>
                  </a:moveTo>
                  <a:cubicBezTo>
                    <a:pt x="1781356" y="33580"/>
                    <a:pt x="1786555" y="34596"/>
                    <a:pt x="1791298" y="36628"/>
                  </a:cubicBezTo>
                  <a:cubicBezTo>
                    <a:pt x="1796040" y="38661"/>
                    <a:pt x="1799589" y="41327"/>
                    <a:pt x="1801946" y="44626"/>
                  </a:cubicBezTo>
                  <a:cubicBezTo>
                    <a:pt x="1804302" y="47925"/>
                    <a:pt x="1805952" y="51842"/>
                    <a:pt x="1806894" y="56378"/>
                  </a:cubicBezTo>
                  <a:cubicBezTo>
                    <a:pt x="1807484" y="59324"/>
                    <a:pt x="1807778" y="64479"/>
                    <a:pt x="1807778" y="71843"/>
                  </a:cubicBezTo>
                  <a:lnTo>
                    <a:pt x="1807778" y="129546"/>
                  </a:lnTo>
                  <a:lnTo>
                    <a:pt x="1791872" y="129546"/>
                  </a:lnTo>
                  <a:lnTo>
                    <a:pt x="1791872" y="72461"/>
                  </a:lnTo>
                  <a:cubicBezTo>
                    <a:pt x="1791872" y="65981"/>
                    <a:pt x="1791253" y="61136"/>
                    <a:pt x="1790016" y="57925"/>
                  </a:cubicBezTo>
                  <a:cubicBezTo>
                    <a:pt x="1788779" y="54714"/>
                    <a:pt x="1786585" y="52152"/>
                    <a:pt x="1783433" y="50237"/>
                  </a:cubicBezTo>
                  <a:cubicBezTo>
                    <a:pt x="1780281" y="48322"/>
                    <a:pt x="1776585" y="47365"/>
                    <a:pt x="1772343" y="47365"/>
                  </a:cubicBezTo>
                  <a:cubicBezTo>
                    <a:pt x="1765568" y="47365"/>
                    <a:pt x="1759721" y="49515"/>
                    <a:pt x="1754802" y="53816"/>
                  </a:cubicBezTo>
                  <a:cubicBezTo>
                    <a:pt x="1749883" y="58116"/>
                    <a:pt x="1747424" y="66276"/>
                    <a:pt x="1747424" y="78293"/>
                  </a:cubicBezTo>
                  <a:lnTo>
                    <a:pt x="1747424" y="129546"/>
                  </a:lnTo>
                  <a:lnTo>
                    <a:pt x="1731518" y="129546"/>
                  </a:lnTo>
                  <a:lnTo>
                    <a:pt x="1731518" y="35701"/>
                  </a:lnTo>
                  <a:lnTo>
                    <a:pt x="1745833" y="35701"/>
                  </a:lnTo>
                  <a:lnTo>
                    <a:pt x="1745833" y="49044"/>
                  </a:lnTo>
                  <a:cubicBezTo>
                    <a:pt x="1752726" y="38735"/>
                    <a:pt x="1762682" y="33580"/>
                    <a:pt x="1775701" y="33580"/>
                  </a:cubicBezTo>
                  <a:close/>
                  <a:moveTo>
                    <a:pt x="1664829" y="33580"/>
                  </a:moveTo>
                  <a:cubicBezTo>
                    <a:pt x="1677730" y="33580"/>
                    <a:pt x="1688275" y="37807"/>
                    <a:pt x="1696464" y="46260"/>
                  </a:cubicBezTo>
                  <a:cubicBezTo>
                    <a:pt x="1704653" y="54714"/>
                    <a:pt x="1708747" y="66393"/>
                    <a:pt x="1708747" y="81298"/>
                  </a:cubicBezTo>
                  <a:cubicBezTo>
                    <a:pt x="1708747" y="93375"/>
                    <a:pt x="1706935" y="102874"/>
                    <a:pt x="1703312" y="109796"/>
                  </a:cubicBezTo>
                  <a:cubicBezTo>
                    <a:pt x="1699689" y="116718"/>
                    <a:pt x="1694417" y="122094"/>
                    <a:pt x="1687495" y="125923"/>
                  </a:cubicBezTo>
                  <a:cubicBezTo>
                    <a:pt x="1680573" y="129752"/>
                    <a:pt x="1673017" y="131667"/>
                    <a:pt x="1664829" y="131667"/>
                  </a:cubicBezTo>
                  <a:cubicBezTo>
                    <a:pt x="1651691" y="131667"/>
                    <a:pt x="1641073" y="127455"/>
                    <a:pt x="1632972" y="119030"/>
                  </a:cubicBezTo>
                  <a:cubicBezTo>
                    <a:pt x="1624872" y="110606"/>
                    <a:pt x="1620822" y="98470"/>
                    <a:pt x="1620822" y="82623"/>
                  </a:cubicBezTo>
                  <a:cubicBezTo>
                    <a:pt x="1620822" y="65245"/>
                    <a:pt x="1625653" y="52372"/>
                    <a:pt x="1635314" y="44007"/>
                  </a:cubicBezTo>
                  <a:cubicBezTo>
                    <a:pt x="1643385" y="37056"/>
                    <a:pt x="1653223" y="33580"/>
                    <a:pt x="1664829" y="33580"/>
                  </a:cubicBezTo>
                  <a:close/>
                  <a:moveTo>
                    <a:pt x="1524233" y="33580"/>
                  </a:moveTo>
                  <a:cubicBezTo>
                    <a:pt x="1531596" y="33580"/>
                    <a:pt x="1538062" y="34640"/>
                    <a:pt x="1543629" y="36761"/>
                  </a:cubicBezTo>
                  <a:cubicBezTo>
                    <a:pt x="1549196" y="38882"/>
                    <a:pt x="1553305" y="41754"/>
                    <a:pt x="1555956" y="45377"/>
                  </a:cubicBezTo>
                  <a:cubicBezTo>
                    <a:pt x="1558607" y="49000"/>
                    <a:pt x="1560433" y="53845"/>
                    <a:pt x="1561435" y="59913"/>
                  </a:cubicBezTo>
                  <a:lnTo>
                    <a:pt x="1545882" y="62034"/>
                  </a:lnTo>
                  <a:cubicBezTo>
                    <a:pt x="1545175" y="57203"/>
                    <a:pt x="1543128" y="53433"/>
                    <a:pt x="1539741" y="50723"/>
                  </a:cubicBezTo>
                  <a:cubicBezTo>
                    <a:pt x="1536353" y="48013"/>
                    <a:pt x="1531567" y="46658"/>
                    <a:pt x="1525381" y="46658"/>
                  </a:cubicBezTo>
                  <a:cubicBezTo>
                    <a:pt x="1518076" y="46658"/>
                    <a:pt x="1512863" y="47866"/>
                    <a:pt x="1509740" y="50281"/>
                  </a:cubicBezTo>
                  <a:cubicBezTo>
                    <a:pt x="1506618" y="52696"/>
                    <a:pt x="1505057" y="55524"/>
                    <a:pt x="1505057" y="58764"/>
                  </a:cubicBezTo>
                  <a:cubicBezTo>
                    <a:pt x="1505057" y="60826"/>
                    <a:pt x="1505705" y="62682"/>
                    <a:pt x="1507001" y="64331"/>
                  </a:cubicBezTo>
                  <a:cubicBezTo>
                    <a:pt x="1508297" y="66040"/>
                    <a:pt x="1510329" y="67454"/>
                    <a:pt x="1513098" y="68573"/>
                  </a:cubicBezTo>
                  <a:cubicBezTo>
                    <a:pt x="1514689" y="69162"/>
                    <a:pt x="1519372" y="70517"/>
                    <a:pt x="1527149" y="72638"/>
                  </a:cubicBezTo>
                  <a:cubicBezTo>
                    <a:pt x="1538401" y="75642"/>
                    <a:pt x="1546251" y="78102"/>
                    <a:pt x="1550698" y="80017"/>
                  </a:cubicBezTo>
                  <a:cubicBezTo>
                    <a:pt x="1555146" y="81931"/>
                    <a:pt x="1558637" y="84715"/>
                    <a:pt x="1561170" y="88367"/>
                  </a:cubicBezTo>
                  <a:cubicBezTo>
                    <a:pt x="1563703" y="92020"/>
                    <a:pt x="1564970" y="96556"/>
                    <a:pt x="1564970" y="101976"/>
                  </a:cubicBezTo>
                  <a:cubicBezTo>
                    <a:pt x="1564970" y="107278"/>
                    <a:pt x="1563423" y="112270"/>
                    <a:pt x="1560330" y="116954"/>
                  </a:cubicBezTo>
                  <a:cubicBezTo>
                    <a:pt x="1557237" y="121637"/>
                    <a:pt x="1552775" y="125260"/>
                    <a:pt x="1546943" y="127823"/>
                  </a:cubicBezTo>
                  <a:cubicBezTo>
                    <a:pt x="1541111" y="130386"/>
                    <a:pt x="1534513" y="131667"/>
                    <a:pt x="1527149" y="131667"/>
                  </a:cubicBezTo>
                  <a:cubicBezTo>
                    <a:pt x="1514954" y="131667"/>
                    <a:pt x="1505661" y="129134"/>
                    <a:pt x="1499269" y="124067"/>
                  </a:cubicBezTo>
                  <a:cubicBezTo>
                    <a:pt x="1492877" y="119001"/>
                    <a:pt x="1488797" y="111490"/>
                    <a:pt x="1487030" y="101534"/>
                  </a:cubicBezTo>
                  <a:lnTo>
                    <a:pt x="1502759" y="99060"/>
                  </a:lnTo>
                  <a:cubicBezTo>
                    <a:pt x="1503643" y="105363"/>
                    <a:pt x="1506103" y="110194"/>
                    <a:pt x="1510138" y="113552"/>
                  </a:cubicBezTo>
                  <a:cubicBezTo>
                    <a:pt x="1514173" y="116910"/>
                    <a:pt x="1519814" y="118589"/>
                    <a:pt x="1527060" y="118589"/>
                  </a:cubicBezTo>
                  <a:cubicBezTo>
                    <a:pt x="1534365" y="118589"/>
                    <a:pt x="1539785" y="117101"/>
                    <a:pt x="1543320" y="114126"/>
                  </a:cubicBezTo>
                  <a:cubicBezTo>
                    <a:pt x="1546854" y="111151"/>
                    <a:pt x="1548622" y="107661"/>
                    <a:pt x="1548622" y="103655"/>
                  </a:cubicBezTo>
                  <a:cubicBezTo>
                    <a:pt x="1548622" y="100061"/>
                    <a:pt x="1547061" y="97233"/>
                    <a:pt x="1543938" y="95171"/>
                  </a:cubicBezTo>
                  <a:cubicBezTo>
                    <a:pt x="1541759" y="93758"/>
                    <a:pt x="1536339" y="91961"/>
                    <a:pt x="1527679" y="89781"/>
                  </a:cubicBezTo>
                  <a:cubicBezTo>
                    <a:pt x="1516015" y="86835"/>
                    <a:pt x="1507929" y="84288"/>
                    <a:pt x="1503422" y="82137"/>
                  </a:cubicBezTo>
                  <a:cubicBezTo>
                    <a:pt x="1498915" y="79987"/>
                    <a:pt x="1495499" y="77012"/>
                    <a:pt x="1493172" y="73212"/>
                  </a:cubicBezTo>
                  <a:cubicBezTo>
                    <a:pt x="1490845" y="69413"/>
                    <a:pt x="1489681" y="65215"/>
                    <a:pt x="1489681" y="60620"/>
                  </a:cubicBezTo>
                  <a:cubicBezTo>
                    <a:pt x="1489681" y="56437"/>
                    <a:pt x="1490639" y="52564"/>
                    <a:pt x="1492553" y="49000"/>
                  </a:cubicBezTo>
                  <a:cubicBezTo>
                    <a:pt x="1494468" y="45436"/>
                    <a:pt x="1497075" y="42475"/>
                    <a:pt x="1500373" y="40119"/>
                  </a:cubicBezTo>
                  <a:cubicBezTo>
                    <a:pt x="1502848" y="38293"/>
                    <a:pt x="1506220" y="36746"/>
                    <a:pt x="1510491" y="35480"/>
                  </a:cubicBezTo>
                  <a:cubicBezTo>
                    <a:pt x="1514763" y="34213"/>
                    <a:pt x="1519343" y="33580"/>
                    <a:pt x="1524233" y="33580"/>
                  </a:cubicBezTo>
                  <a:close/>
                  <a:moveTo>
                    <a:pt x="1179495" y="33580"/>
                  </a:moveTo>
                  <a:cubicBezTo>
                    <a:pt x="1192043" y="33580"/>
                    <a:pt x="1202294" y="37851"/>
                    <a:pt x="1210247" y="46393"/>
                  </a:cubicBezTo>
                  <a:cubicBezTo>
                    <a:pt x="1218200" y="54935"/>
                    <a:pt x="1222177" y="66953"/>
                    <a:pt x="1222177" y="82447"/>
                  </a:cubicBezTo>
                  <a:cubicBezTo>
                    <a:pt x="1222177" y="83389"/>
                    <a:pt x="1222147" y="84803"/>
                    <a:pt x="1222088" y="86688"/>
                  </a:cubicBezTo>
                  <a:lnTo>
                    <a:pt x="1152102" y="86688"/>
                  </a:lnTo>
                  <a:cubicBezTo>
                    <a:pt x="1152691" y="96998"/>
                    <a:pt x="1155607" y="104892"/>
                    <a:pt x="1160850" y="110370"/>
                  </a:cubicBezTo>
                  <a:cubicBezTo>
                    <a:pt x="1166093" y="115849"/>
                    <a:pt x="1172632" y="118589"/>
                    <a:pt x="1180467" y="118589"/>
                  </a:cubicBezTo>
                  <a:cubicBezTo>
                    <a:pt x="1186300" y="118589"/>
                    <a:pt x="1191278" y="117057"/>
                    <a:pt x="1195401" y="113994"/>
                  </a:cubicBezTo>
                  <a:cubicBezTo>
                    <a:pt x="1199525" y="110930"/>
                    <a:pt x="1202795" y="106041"/>
                    <a:pt x="1205210" y="99325"/>
                  </a:cubicBezTo>
                  <a:lnTo>
                    <a:pt x="1221646" y="101357"/>
                  </a:lnTo>
                  <a:cubicBezTo>
                    <a:pt x="1219054" y="110960"/>
                    <a:pt x="1214253" y="118412"/>
                    <a:pt x="1207243" y="123714"/>
                  </a:cubicBezTo>
                  <a:cubicBezTo>
                    <a:pt x="1200232" y="129016"/>
                    <a:pt x="1191278" y="131667"/>
                    <a:pt x="1180379" y="131667"/>
                  </a:cubicBezTo>
                  <a:cubicBezTo>
                    <a:pt x="1166653" y="131667"/>
                    <a:pt x="1155769" y="127440"/>
                    <a:pt x="1147728" y="118986"/>
                  </a:cubicBezTo>
                  <a:cubicBezTo>
                    <a:pt x="1139686" y="110533"/>
                    <a:pt x="1135665" y="98677"/>
                    <a:pt x="1135665" y="83419"/>
                  </a:cubicBezTo>
                  <a:cubicBezTo>
                    <a:pt x="1135665" y="67630"/>
                    <a:pt x="1139730" y="55377"/>
                    <a:pt x="1147860" y="46658"/>
                  </a:cubicBezTo>
                  <a:cubicBezTo>
                    <a:pt x="1155990" y="37939"/>
                    <a:pt x="1166535" y="33580"/>
                    <a:pt x="1179495" y="33580"/>
                  </a:cubicBezTo>
                  <a:close/>
                  <a:moveTo>
                    <a:pt x="1118281" y="33580"/>
                  </a:moveTo>
                  <a:cubicBezTo>
                    <a:pt x="1123641" y="33580"/>
                    <a:pt x="1129091" y="35288"/>
                    <a:pt x="1134628" y="38705"/>
                  </a:cubicBezTo>
                  <a:lnTo>
                    <a:pt x="1129150" y="53462"/>
                  </a:lnTo>
                  <a:cubicBezTo>
                    <a:pt x="1125261" y="51165"/>
                    <a:pt x="1121373" y="50016"/>
                    <a:pt x="1117485" y="50016"/>
                  </a:cubicBezTo>
                  <a:cubicBezTo>
                    <a:pt x="1114009" y="50016"/>
                    <a:pt x="1110887" y="51062"/>
                    <a:pt x="1108118" y="53153"/>
                  </a:cubicBezTo>
                  <a:cubicBezTo>
                    <a:pt x="1105349" y="55244"/>
                    <a:pt x="1103376" y="58146"/>
                    <a:pt x="1102198" y="61857"/>
                  </a:cubicBezTo>
                  <a:cubicBezTo>
                    <a:pt x="1100430" y="67513"/>
                    <a:pt x="1099547" y="73698"/>
                    <a:pt x="1099547" y="80414"/>
                  </a:cubicBezTo>
                  <a:lnTo>
                    <a:pt x="1099547" y="129546"/>
                  </a:lnTo>
                  <a:lnTo>
                    <a:pt x="1083641" y="129546"/>
                  </a:lnTo>
                  <a:lnTo>
                    <a:pt x="1083641" y="35701"/>
                  </a:lnTo>
                  <a:lnTo>
                    <a:pt x="1097956" y="35701"/>
                  </a:lnTo>
                  <a:lnTo>
                    <a:pt x="1097956" y="49928"/>
                  </a:lnTo>
                  <a:cubicBezTo>
                    <a:pt x="1101609" y="43271"/>
                    <a:pt x="1104981" y="38882"/>
                    <a:pt x="1108074" y="36761"/>
                  </a:cubicBezTo>
                  <a:cubicBezTo>
                    <a:pt x="1111167" y="34640"/>
                    <a:pt x="1114569" y="33580"/>
                    <a:pt x="1118281" y="33580"/>
                  </a:cubicBezTo>
                  <a:close/>
                  <a:moveTo>
                    <a:pt x="885369" y="33580"/>
                  </a:moveTo>
                  <a:cubicBezTo>
                    <a:pt x="893381" y="33580"/>
                    <a:pt x="899891" y="34522"/>
                    <a:pt x="904898" y="36408"/>
                  </a:cubicBezTo>
                  <a:cubicBezTo>
                    <a:pt x="909906" y="38293"/>
                    <a:pt x="913588" y="40664"/>
                    <a:pt x="915944" y="43521"/>
                  </a:cubicBezTo>
                  <a:cubicBezTo>
                    <a:pt x="918300" y="46378"/>
                    <a:pt x="919950" y="49987"/>
                    <a:pt x="920893" y="54346"/>
                  </a:cubicBezTo>
                  <a:cubicBezTo>
                    <a:pt x="921423" y="57056"/>
                    <a:pt x="921688" y="61946"/>
                    <a:pt x="921688" y="69015"/>
                  </a:cubicBezTo>
                  <a:lnTo>
                    <a:pt x="921688" y="90223"/>
                  </a:lnTo>
                  <a:cubicBezTo>
                    <a:pt x="921688" y="105010"/>
                    <a:pt x="922027" y="114362"/>
                    <a:pt x="922704" y="118279"/>
                  </a:cubicBezTo>
                  <a:cubicBezTo>
                    <a:pt x="923381" y="122197"/>
                    <a:pt x="924722" y="125952"/>
                    <a:pt x="926725" y="129546"/>
                  </a:cubicBezTo>
                  <a:lnTo>
                    <a:pt x="910112" y="129546"/>
                  </a:lnTo>
                  <a:cubicBezTo>
                    <a:pt x="908462" y="126247"/>
                    <a:pt x="907402" y="122388"/>
                    <a:pt x="906931" y="117970"/>
                  </a:cubicBezTo>
                  <a:cubicBezTo>
                    <a:pt x="901040" y="122977"/>
                    <a:pt x="895369" y="126512"/>
                    <a:pt x="889920" y="128574"/>
                  </a:cubicBezTo>
                  <a:cubicBezTo>
                    <a:pt x="884471" y="130636"/>
                    <a:pt x="878624" y="131667"/>
                    <a:pt x="872379" y="131667"/>
                  </a:cubicBezTo>
                  <a:cubicBezTo>
                    <a:pt x="862070" y="131667"/>
                    <a:pt x="854146" y="129148"/>
                    <a:pt x="848609" y="124112"/>
                  </a:cubicBezTo>
                  <a:cubicBezTo>
                    <a:pt x="843071" y="119075"/>
                    <a:pt x="840302" y="112639"/>
                    <a:pt x="840302" y="104803"/>
                  </a:cubicBezTo>
                  <a:cubicBezTo>
                    <a:pt x="840302" y="100208"/>
                    <a:pt x="841348" y="96011"/>
                    <a:pt x="843439" y="92211"/>
                  </a:cubicBezTo>
                  <a:cubicBezTo>
                    <a:pt x="845531" y="88411"/>
                    <a:pt x="848270" y="85363"/>
                    <a:pt x="851657" y="83065"/>
                  </a:cubicBezTo>
                  <a:cubicBezTo>
                    <a:pt x="855045" y="80768"/>
                    <a:pt x="858859" y="79030"/>
                    <a:pt x="863101" y="77852"/>
                  </a:cubicBezTo>
                  <a:cubicBezTo>
                    <a:pt x="866223" y="77027"/>
                    <a:pt x="870936" y="76231"/>
                    <a:pt x="877239" y="75466"/>
                  </a:cubicBezTo>
                  <a:cubicBezTo>
                    <a:pt x="890082" y="73934"/>
                    <a:pt x="899537" y="72108"/>
                    <a:pt x="905605" y="69987"/>
                  </a:cubicBezTo>
                  <a:cubicBezTo>
                    <a:pt x="905664" y="67807"/>
                    <a:pt x="905694" y="66423"/>
                    <a:pt x="905694" y="65834"/>
                  </a:cubicBezTo>
                  <a:cubicBezTo>
                    <a:pt x="905694" y="59353"/>
                    <a:pt x="904191" y="54788"/>
                    <a:pt x="901187" y="52137"/>
                  </a:cubicBezTo>
                  <a:cubicBezTo>
                    <a:pt x="897122" y="48543"/>
                    <a:pt x="891084" y="46746"/>
                    <a:pt x="883072" y="46746"/>
                  </a:cubicBezTo>
                  <a:cubicBezTo>
                    <a:pt x="875590" y="46746"/>
                    <a:pt x="870067" y="48057"/>
                    <a:pt x="866503" y="50679"/>
                  </a:cubicBezTo>
                  <a:cubicBezTo>
                    <a:pt x="862939" y="53300"/>
                    <a:pt x="860303" y="57940"/>
                    <a:pt x="858594" y="64597"/>
                  </a:cubicBezTo>
                  <a:lnTo>
                    <a:pt x="843042" y="62476"/>
                  </a:lnTo>
                  <a:cubicBezTo>
                    <a:pt x="844455" y="55819"/>
                    <a:pt x="846782" y="50443"/>
                    <a:pt x="850023" y="46349"/>
                  </a:cubicBezTo>
                  <a:cubicBezTo>
                    <a:pt x="853263" y="42255"/>
                    <a:pt x="857946" y="39103"/>
                    <a:pt x="864073" y="36894"/>
                  </a:cubicBezTo>
                  <a:cubicBezTo>
                    <a:pt x="870200" y="34684"/>
                    <a:pt x="877298" y="33580"/>
                    <a:pt x="885369" y="33580"/>
                  </a:cubicBezTo>
                  <a:close/>
                  <a:moveTo>
                    <a:pt x="779445" y="33580"/>
                  </a:moveTo>
                  <a:cubicBezTo>
                    <a:pt x="791993" y="33580"/>
                    <a:pt x="802244" y="37851"/>
                    <a:pt x="810197" y="46393"/>
                  </a:cubicBezTo>
                  <a:cubicBezTo>
                    <a:pt x="818150" y="54935"/>
                    <a:pt x="822127" y="66953"/>
                    <a:pt x="822127" y="82447"/>
                  </a:cubicBezTo>
                  <a:cubicBezTo>
                    <a:pt x="822127" y="83389"/>
                    <a:pt x="822097" y="84803"/>
                    <a:pt x="822038" y="86688"/>
                  </a:cubicBezTo>
                  <a:lnTo>
                    <a:pt x="752052" y="86688"/>
                  </a:lnTo>
                  <a:cubicBezTo>
                    <a:pt x="752641" y="96998"/>
                    <a:pt x="755557" y="104892"/>
                    <a:pt x="760800" y="110370"/>
                  </a:cubicBezTo>
                  <a:cubicBezTo>
                    <a:pt x="766043" y="115849"/>
                    <a:pt x="772582" y="118589"/>
                    <a:pt x="780417" y="118589"/>
                  </a:cubicBezTo>
                  <a:cubicBezTo>
                    <a:pt x="786250" y="118589"/>
                    <a:pt x="791228" y="117057"/>
                    <a:pt x="795351" y="113994"/>
                  </a:cubicBezTo>
                  <a:cubicBezTo>
                    <a:pt x="799475" y="110930"/>
                    <a:pt x="802745" y="106041"/>
                    <a:pt x="805160" y="99325"/>
                  </a:cubicBezTo>
                  <a:lnTo>
                    <a:pt x="821596" y="101357"/>
                  </a:lnTo>
                  <a:cubicBezTo>
                    <a:pt x="819004" y="110960"/>
                    <a:pt x="814203" y="118412"/>
                    <a:pt x="807193" y="123714"/>
                  </a:cubicBezTo>
                  <a:cubicBezTo>
                    <a:pt x="800182" y="129016"/>
                    <a:pt x="791228" y="131667"/>
                    <a:pt x="780329" y="131667"/>
                  </a:cubicBezTo>
                  <a:cubicBezTo>
                    <a:pt x="766603" y="131667"/>
                    <a:pt x="755719" y="127440"/>
                    <a:pt x="747678" y="118986"/>
                  </a:cubicBezTo>
                  <a:cubicBezTo>
                    <a:pt x="739636" y="110533"/>
                    <a:pt x="735616" y="98677"/>
                    <a:pt x="735616" y="83419"/>
                  </a:cubicBezTo>
                  <a:cubicBezTo>
                    <a:pt x="735616" y="67630"/>
                    <a:pt x="739680" y="55377"/>
                    <a:pt x="747810" y="46658"/>
                  </a:cubicBezTo>
                  <a:cubicBezTo>
                    <a:pt x="755940" y="37939"/>
                    <a:pt x="766485" y="33580"/>
                    <a:pt x="779445" y="33580"/>
                  </a:cubicBezTo>
                  <a:close/>
                  <a:moveTo>
                    <a:pt x="474646" y="33580"/>
                  </a:moveTo>
                  <a:cubicBezTo>
                    <a:pt x="487194" y="33580"/>
                    <a:pt x="497444" y="37851"/>
                    <a:pt x="505397" y="46393"/>
                  </a:cubicBezTo>
                  <a:cubicBezTo>
                    <a:pt x="513350" y="54935"/>
                    <a:pt x="517327" y="66953"/>
                    <a:pt x="517327" y="82447"/>
                  </a:cubicBezTo>
                  <a:cubicBezTo>
                    <a:pt x="517327" y="83389"/>
                    <a:pt x="517297" y="84803"/>
                    <a:pt x="517238" y="86688"/>
                  </a:cubicBezTo>
                  <a:lnTo>
                    <a:pt x="447252" y="86688"/>
                  </a:lnTo>
                  <a:cubicBezTo>
                    <a:pt x="447841" y="96998"/>
                    <a:pt x="450757" y="104892"/>
                    <a:pt x="456000" y="110370"/>
                  </a:cubicBezTo>
                  <a:cubicBezTo>
                    <a:pt x="461243" y="115849"/>
                    <a:pt x="467782" y="118589"/>
                    <a:pt x="475618" y="118589"/>
                  </a:cubicBezTo>
                  <a:cubicBezTo>
                    <a:pt x="481450" y="118589"/>
                    <a:pt x="486428" y="117057"/>
                    <a:pt x="490552" y="113994"/>
                  </a:cubicBezTo>
                  <a:cubicBezTo>
                    <a:pt x="494675" y="110930"/>
                    <a:pt x="497945" y="106041"/>
                    <a:pt x="500360" y="99325"/>
                  </a:cubicBezTo>
                  <a:lnTo>
                    <a:pt x="516797" y="101357"/>
                  </a:lnTo>
                  <a:cubicBezTo>
                    <a:pt x="514204" y="110960"/>
                    <a:pt x="509403" y="118412"/>
                    <a:pt x="502393" y="123714"/>
                  </a:cubicBezTo>
                  <a:cubicBezTo>
                    <a:pt x="495382" y="129016"/>
                    <a:pt x="486428" y="131667"/>
                    <a:pt x="475529" y="131667"/>
                  </a:cubicBezTo>
                  <a:cubicBezTo>
                    <a:pt x="461803" y="131667"/>
                    <a:pt x="450919" y="127440"/>
                    <a:pt x="442878" y="118986"/>
                  </a:cubicBezTo>
                  <a:cubicBezTo>
                    <a:pt x="434836" y="110533"/>
                    <a:pt x="430816" y="98677"/>
                    <a:pt x="430816" y="83419"/>
                  </a:cubicBezTo>
                  <a:cubicBezTo>
                    <a:pt x="430816" y="67630"/>
                    <a:pt x="434881" y="55377"/>
                    <a:pt x="443010" y="46658"/>
                  </a:cubicBezTo>
                  <a:cubicBezTo>
                    <a:pt x="451140" y="37939"/>
                    <a:pt x="461685" y="33580"/>
                    <a:pt x="474646" y="33580"/>
                  </a:cubicBezTo>
                  <a:close/>
                  <a:moveTo>
                    <a:pt x="150493" y="15288"/>
                  </a:moveTo>
                  <a:lnTo>
                    <a:pt x="150493" y="61592"/>
                  </a:lnTo>
                  <a:lnTo>
                    <a:pt x="183984" y="61592"/>
                  </a:lnTo>
                  <a:cubicBezTo>
                    <a:pt x="195060" y="61592"/>
                    <a:pt x="202924" y="59530"/>
                    <a:pt x="207578" y="55406"/>
                  </a:cubicBezTo>
                  <a:cubicBezTo>
                    <a:pt x="212232" y="51283"/>
                    <a:pt x="214559" y="45480"/>
                    <a:pt x="214559" y="37998"/>
                  </a:cubicBezTo>
                  <a:cubicBezTo>
                    <a:pt x="214559" y="32578"/>
                    <a:pt x="213189" y="27939"/>
                    <a:pt x="210450" y="24080"/>
                  </a:cubicBezTo>
                  <a:cubicBezTo>
                    <a:pt x="207711" y="20222"/>
                    <a:pt x="204102" y="17674"/>
                    <a:pt x="199625" y="16437"/>
                  </a:cubicBezTo>
                  <a:cubicBezTo>
                    <a:pt x="196739" y="15671"/>
                    <a:pt x="191407" y="15288"/>
                    <a:pt x="183631" y="15288"/>
                  </a:cubicBezTo>
                  <a:close/>
                  <a:moveTo>
                    <a:pt x="17143" y="15288"/>
                  </a:moveTo>
                  <a:lnTo>
                    <a:pt x="17143" y="114259"/>
                  </a:lnTo>
                  <a:lnTo>
                    <a:pt x="44802" y="114259"/>
                  </a:lnTo>
                  <a:cubicBezTo>
                    <a:pt x="53344" y="114259"/>
                    <a:pt x="60045" y="113463"/>
                    <a:pt x="64906" y="111873"/>
                  </a:cubicBezTo>
                  <a:cubicBezTo>
                    <a:pt x="69766" y="110282"/>
                    <a:pt x="73639" y="108044"/>
                    <a:pt x="76526" y="105157"/>
                  </a:cubicBezTo>
                  <a:cubicBezTo>
                    <a:pt x="80591" y="101092"/>
                    <a:pt x="83757" y="95628"/>
                    <a:pt x="86025" y="88765"/>
                  </a:cubicBezTo>
                  <a:cubicBezTo>
                    <a:pt x="88293" y="81902"/>
                    <a:pt x="89427" y="73580"/>
                    <a:pt x="89427" y="63801"/>
                  </a:cubicBezTo>
                  <a:cubicBezTo>
                    <a:pt x="89427" y="50252"/>
                    <a:pt x="87203" y="39839"/>
                    <a:pt x="82756" y="32564"/>
                  </a:cubicBezTo>
                  <a:cubicBezTo>
                    <a:pt x="78308" y="25288"/>
                    <a:pt x="72903" y="20413"/>
                    <a:pt x="66540" y="17939"/>
                  </a:cubicBezTo>
                  <a:cubicBezTo>
                    <a:pt x="61945" y="16172"/>
                    <a:pt x="54552" y="15288"/>
                    <a:pt x="44360" y="15288"/>
                  </a:cubicBezTo>
                  <a:close/>
                  <a:moveTo>
                    <a:pt x="959676" y="2917"/>
                  </a:moveTo>
                  <a:lnTo>
                    <a:pt x="959676" y="35701"/>
                  </a:lnTo>
                  <a:lnTo>
                    <a:pt x="975671" y="35701"/>
                  </a:lnTo>
                  <a:lnTo>
                    <a:pt x="975671" y="48072"/>
                  </a:lnTo>
                  <a:lnTo>
                    <a:pt x="959676" y="48072"/>
                  </a:lnTo>
                  <a:lnTo>
                    <a:pt x="959676" y="102948"/>
                  </a:lnTo>
                  <a:cubicBezTo>
                    <a:pt x="959676" y="107484"/>
                    <a:pt x="959956" y="110400"/>
                    <a:pt x="960516" y="111696"/>
                  </a:cubicBezTo>
                  <a:cubicBezTo>
                    <a:pt x="961075" y="112992"/>
                    <a:pt x="961989" y="114023"/>
                    <a:pt x="963255" y="114789"/>
                  </a:cubicBezTo>
                  <a:cubicBezTo>
                    <a:pt x="964522" y="115555"/>
                    <a:pt x="966333" y="115938"/>
                    <a:pt x="968690" y="115938"/>
                  </a:cubicBezTo>
                  <a:cubicBezTo>
                    <a:pt x="970457" y="115938"/>
                    <a:pt x="972784" y="115731"/>
                    <a:pt x="975671" y="115319"/>
                  </a:cubicBezTo>
                  <a:lnTo>
                    <a:pt x="977968" y="129369"/>
                  </a:lnTo>
                  <a:cubicBezTo>
                    <a:pt x="973491" y="130312"/>
                    <a:pt x="969485" y="130783"/>
                    <a:pt x="965950" y="130783"/>
                  </a:cubicBezTo>
                  <a:cubicBezTo>
                    <a:pt x="960177" y="130783"/>
                    <a:pt x="955700" y="129870"/>
                    <a:pt x="952519" y="128044"/>
                  </a:cubicBezTo>
                  <a:cubicBezTo>
                    <a:pt x="949337" y="126218"/>
                    <a:pt x="947099" y="123817"/>
                    <a:pt x="945803" y="120842"/>
                  </a:cubicBezTo>
                  <a:cubicBezTo>
                    <a:pt x="944507" y="117867"/>
                    <a:pt x="943859" y="111608"/>
                    <a:pt x="943859" y="102064"/>
                  </a:cubicBezTo>
                  <a:lnTo>
                    <a:pt x="943859" y="48072"/>
                  </a:lnTo>
                  <a:lnTo>
                    <a:pt x="932194" y="48072"/>
                  </a:lnTo>
                  <a:lnTo>
                    <a:pt x="932194" y="35701"/>
                  </a:lnTo>
                  <a:lnTo>
                    <a:pt x="943859" y="35701"/>
                  </a:lnTo>
                  <a:lnTo>
                    <a:pt x="943859" y="12460"/>
                  </a:lnTo>
                  <a:close/>
                  <a:moveTo>
                    <a:pt x="559626" y="2917"/>
                  </a:moveTo>
                  <a:lnTo>
                    <a:pt x="559626" y="35701"/>
                  </a:lnTo>
                  <a:lnTo>
                    <a:pt x="575621" y="35701"/>
                  </a:lnTo>
                  <a:lnTo>
                    <a:pt x="575621" y="48072"/>
                  </a:lnTo>
                  <a:lnTo>
                    <a:pt x="559626" y="48072"/>
                  </a:lnTo>
                  <a:lnTo>
                    <a:pt x="559626" y="102948"/>
                  </a:lnTo>
                  <a:cubicBezTo>
                    <a:pt x="559626" y="107484"/>
                    <a:pt x="559906" y="110400"/>
                    <a:pt x="560466" y="111696"/>
                  </a:cubicBezTo>
                  <a:cubicBezTo>
                    <a:pt x="561026" y="112992"/>
                    <a:pt x="561939" y="114023"/>
                    <a:pt x="563205" y="114789"/>
                  </a:cubicBezTo>
                  <a:cubicBezTo>
                    <a:pt x="564472" y="115555"/>
                    <a:pt x="566283" y="115938"/>
                    <a:pt x="568640" y="115938"/>
                  </a:cubicBezTo>
                  <a:cubicBezTo>
                    <a:pt x="570407" y="115938"/>
                    <a:pt x="572734" y="115731"/>
                    <a:pt x="575621" y="115319"/>
                  </a:cubicBezTo>
                  <a:lnTo>
                    <a:pt x="577918" y="129369"/>
                  </a:lnTo>
                  <a:cubicBezTo>
                    <a:pt x="573441" y="130312"/>
                    <a:pt x="569435" y="130783"/>
                    <a:pt x="565900" y="130783"/>
                  </a:cubicBezTo>
                  <a:cubicBezTo>
                    <a:pt x="560127" y="130783"/>
                    <a:pt x="555650" y="129870"/>
                    <a:pt x="552469" y="128044"/>
                  </a:cubicBezTo>
                  <a:cubicBezTo>
                    <a:pt x="549288" y="126218"/>
                    <a:pt x="547049" y="123817"/>
                    <a:pt x="545753" y="120842"/>
                  </a:cubicBezTo>
                  <a:cubicBezTo>
                    <a:pt x="544457" y="117867"/>
                    <a:pt x="543809" y="111608"/>
                    <a:pt x="543809" y="102064"/>
                  </a:cubicBezTo>
                  <a:lnTo>
                    <a:pt x="543809" y="48072"/>
                  </a:lnTo>
                  <a:lnTo>
                    <a:pt x="532144" y="48072"/>
                  </a:lnTo>
                  <a:lnTo>
                    <a:pt x="532144" y="35701"/>
                  </a:lnTo>
                  <a:lnTo>
                    <a:pt x="543809" y="35701"/>
                  </a:lnTo>
                  <a:lnTo>
                    <a:pt x="543809" y="12460"/>
                  </a:lnTo>
                  <a:close/>
                  <a:moveTo>
                    <a:pt x="1588731" y="0"/>
                  </a:moveTo>
                  <a:lnTo>
                    <a:pt x="1604637" y="0"/>
                  </a:lnTo>
                  <a:lnTo>
                    <a:pt x="1604637" y="18292"/>
                  </a:lnTo>
                  <a:lnTo>
                    <a:pt x="1588731" y="18292"/>
                  </a:lnTo>
                  <a:close/>
                  <a:moveTo>
                    <a:pt x="1286759" y="0"/>
                  </a:moveTo>
                  <a:lnTo>
                    <a:pt x="1374153" y="0"/>
                  </a:lnTo>
                  <a:lnTo>
                    <a:pt x="1374153" y="15288"/>
                  </a:lnTo>
                  <a:lnTo>
                    <a:pt x="1303902" y="15288"/>
                  </a:lnTo>
                  <a:lnTo>
                    <a:pt x="1303902" y="55406"/>
                  </a:lnTo>
                  <a:lnTo>
                    <a:pt x="1364698" y="55406"/>
                  </a:lnTo>
                  <a:lnTo>
                    <a:pt x="1364698" y="70694"/>
                  </a:lnTo>
                  <a:lnTo>
                    <a:pt x="1303902" y="70694"/>
                  </a:lnTo>
                  <a:lnTo>
                    <a:pt x="1303902" y="129546"/>
                  </a:lnTo>
                  <a:lnTo>
                    <a:pt x="1286759" y="129546"/>
                  </a:lnTo>
                  <a:close/>
                  <a:moveTo>
                    <a:pt x="629534" y="0"/>
                  </a:moveTo>
                  <a:lnTo>
                    <a:pt x="716928" y="0"/>
                  </a:lnTo>
                  <a:lnTo>
                    <a:pt x="716928" y="15288"/>
                  </a:lnTo>
                  <a:lnTo>
                    <a:pt x="646677" y="15288"/>
                  </a:lnTo>
                  <a:lnTo>
                    <a:pt x="646677" y="55406"/>
                  </a:lnTo>
                  <a:lnTo>
                    <a:pt x="707473" y="55406"/>
                  </a:lnTo>
                  <a:lnTo>
                    <a:pt x="707473" y="70694"/>
                  </a:lnTo>
                  <a:lnTo>
                    <a:pt x="646677" y="70694"/>
                  </a:lnTo>
                  <a:lnTo>
                    <a:pt x="646677" y="129546"/>
                  </a:lnTo>
                  <a:lnTo>
                    <a:pt x="629534" y="129546"/>
                  </a:lnTo>
                  <a:close/>
                  <a:moveTo>
                    <a:pt x="314148" y="0"/>
                  </a:moveTo>
                  <a:lnTo>
                    <a:pt x="331733" y="0"/>
                  </a:lnTo>
                  <a:lnTo>
                    <a:pt x="399776" y="101711"/>
                  </a:lnTo>
                  <a:lnTo>
                    <a:pt x="399776" y="0"/>
                  </a:lnTo>
                  <a:lnTo>
                    <a:pt x="416212" y="0"/>
                  </a:lnTo>
                  <a:lnTo>
                    <a:pt x="416212" y="129546"/>
                  </a:lnTo>
                  <a:lnTo>
                    <a:pt x="398627" y="129546"/>
                  </a:lnTo>
                  <a:lnTo>
                    <a:pt x="330585" y="27748"/>
                  </a:lnTo>
                  <a:lnTo>
                    <a:pt x="330585" y="129546"/>
                  </a:lnTo>
                  <a:lnTo>
                    <a:pt x="314148" y="129546"/>
                  </a:lnTo>
                  <a:close/>
                  <a:moveTo>
                    <a:pt x="133350" y="0"/>
                  </a:moveTo>
                  <a:lnTo>
                    <a:pt x="182217" y="0"/>
                  </a:lnTo>
                  <a:cubicBezTo>
                    <a:pt x="190818" y="0"/>
                    <a:pt x="197387" y="413"/>
                    <a:pt x="201923" y="1238"/>
                  </a:cubicBezTo>
                  <a:cubicBezTo>
                    <a:pt x="208285" y="2298"/>
                    <a:pt x="213617" y="4316"/>
                    <a:pt x="217917" y="7291"/>
                  </a:cubicBezTo>
                  <a:cubicBezTo>
                    <a:pt x="222218" y="10266"/>
                    <a:pt x="225679" y="14434"/>
                    <a:pt x="228300" y="19795"/>
                  </a:cubicBezTo>
                  <a:cubicBezTo>
                    <a:pt x="230922" y="25156"/>
                    <a:pt x="232232" y="31047"/>
                    <a:pt x="232232" y="37468"/>
                  </a:cubicBezTo>
                  <a:cubicBezTo>
                    <a:pt x="232232" y="48484"/>
                    <a:pt x="228727" y="57807"/>
                    <a:pt x="221717" y="65436"/>
                  </a:cubicBezTo>
                  <a:cubicBezTo>
                    <a:pt x="214706" y="73065"/>
                    <a:pt x="202041" y="76880"/>
                    <a:pt x="183719" y="76880"/>
                  </a:cubicBezTo>
                  <a:lnTo>
                    <a:pt x="150493" y="76880"/>
                  </a:lnTo>
                  <a:lnTo>
                    <a:pt x="150493" y="129546"/>
                  </a:lnTo>
                  <a:lnTo>
                    <a:pt x="133350" y="129546"/>
                  </a:lnTo>
                  <a:close/>
                  <a:moveTo>
                    <a:pt x="0" y="0"/>
                  </a:moveTo>
                  <a:lnTo>
                    <a:pt x="44625" y="0"/>
                  </a:lnTo>
                  <a:cubicBezTo>
                    <a:pt x="54699" y="0"/>
                    <a:pt x="62387" y="619"/>
                    <a:pt x="67689" y="1856"/>
                  </a:cubicBezTo>
                  <a:cubicBezTo>
                    <a:pt x="75112" y="3565"/>
                    <a:pt x="81445" y="6657"/>
                    <a:pt x="86688" y="11135"/>
                  </a:cubicBezTo>
                  <a:cubicBezTo>
                    <a:pt x="93522" y="16908"/>
                    <a:pt x="98632" y="24287"/>
                    <a:pt x="102020" y="33271"/>
                  </a:cubicBezTo>
                  <a:cubicBezTo>
                    <a:pt x="105407" y="42255"/>
                    <a:pt x="107101" y="52520"/>
                    <a:pt x="107101" y="64066"/>
                  </a:cubicBezTo>
                  <a:cubicBezTo>
                    <a:pt x="107101" y="73905"/>
                    <a:pt x="105952" y="82623"/>
                    <a:pt x="103654" y="90223"/>
                  </a:cubicBezTo>
                  <a:cubicBezTo>
                    <a:pt x="101357" y="97822"/>
                    <a:pt x="98411" y="104111"/>
                    <a:pt x="94818" y="109089"/>
                  </a:cubicBezTo>
                  <a:cubicBezTo>
                    <a:pt x="91224" y="114067"/>
                    <a:pt x="87292" y="117985"/>
                    <a:pt x="83021" y="120842"/>
                  </a:cubicBezTo>
                  <a:cubicBezTo>
                    <a:pt x="78750" y="123699"/>
                    <a:pt x="73595" y="125864"/>
                    <a:pt x="67557" y="127337"/>
                  </a:cubicBezTo>
                  <a:cubicBezTo>
                    <a:pt x="61518" y="128810"/>
                    <a:pt x="54581" y="129546"/>
                    <a:pt x="46746" y="129546"/>
                  </a:cubicBezTo>
                  <a:lnTo>
                    <a:pt x="0" y="12954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0" name="TextBox 1229">
              <a:extLst>
                <a:ext uri="{FF2B5EF4-FFF2-40B4-BE49-F238E27FC236}">
                  <a16:creationId xmlns:a16="http://schemas.microsoft.com/office/drawing/2014/main" id="{819C951F-2C24-2302-E891-61FA71CC2D25}"/>
                </a:ext>
              </a:extLst>
            </p:cNvPr>
            <p:cNvSpPr txBox="1"/>
            <p:nvPr/>
          </p:nvSpPr>
          <p:spPr>
            <a:xfrm>
              <a:off x="2845646" y="5110615"/>
              <a:ext cx="476864" cy="176678"/>
            </a:xfrm>
            <a:custGeom>
              <a:avLst/>
              <a:gdLst/>
              <a:ahLst/>
              <a:cxnLst/>
              <a:rect l="l" t="t" r="r" b="b"/>
              <a:pathLst>
                <a:path w="476864" h="176678">
                  <a:moveTo>
                    <a:pt x="445796" y="97985"/>
                  </a:moveTo>
                  <a:lnTo>
                    <a:pt x="449647" y="97985"/>
                  </a:lnTo>
                  <a:lnTo>
                    <a:pt x="438038" y="152679"/>
                  </a:lnTo>
                  <a:cubicBezTo>
                    <a:pt x="437108" y="156921"/>
                    <a:pt x="435908" y="160558"/>
                    <a:pt x="434438" y="163590"/>
                  </a:cubicBezTo>
                  <a:cubicBezTo>
                    <a:pt x="432969" y="166622"/>
                    <a:pt x="431173" y="169106"/>
                    <a:pt x="429053" y="171041"/>
                  </a:cubicBezTo>
                  <a:cubicBezTo>
                    <a:pt x="426932" y="172976"/>
                    <a:pt x="424457" y="174399"/>
                    <a:pt x="421630" y="175310"/>
                  </a:cubicBezTo>
                  <a:cubicBezTo>
                    <a:pt x="418802" y="176222"/>
                    <a:pt x="415565" y="176678"/>
                    <a:pt x="411919" y="176678"/>
                  </a:cubicBezTo>
                  <a:cubicBezTo>
                    <a:pt x="410951" y="176678"/>
                    <a:pt x="410021" y="176631"/>
                    <a:pt x="409128" y="176538"/>
                  </a:cubicBezTo>
                  <a:cubicBezTo>
                    <a:pt x="408235" y="176445"/>
                    <a:pt x="407435" y="176306"/>
                    <a:pt x="406728" y="176120"/>
                  </a:cubicBezTo>
                  <a:lnTo>
                    <a:pt x="408124" y="170259"/>
                  </a:lnTo>
                  <a:cubicBezTo>
                    <a:pt x="408570" y="170445"/>
                    <a:pt x="409165" y="170566"/>
                    <a:pt x="409910" y="170622"/>
                  </a:cubicBezTo>
                  <a:cubicBezTo>
                    <a:pt x="410654" y="170678"/>
                    <a:pt x="411509" y="170706"/>
                    <a:pt x="412477" y="170706"/>
                  </a:cubicBezTo>
                  <a:cubicBezTo>
                    <a:pt x="414300" y="170706"/>
                    <a:pt x="415928" y="170464"/>
                    <a:pt x="417360" y="169980"/>
                  </a:cubicBezTo>
                  <a:cubicBezTo>
                    <a:pt x="418793" y="169497"/>
                    <a:pt x="420076" y="168622"/>
                    <a:pt x="421211" y="167357"/>
                  </a:cubicBezTo>
                  <a:cubicBezTo>
                    <a:pt x="422346" y="166092"/>
                    <a:pt x="423369" y="164353"/>
                    <a:pt x="424281" y="162139"/>
                  </a:cubicBezTo>
                  <a:cubicBezTo>
                    <a:pt x="425192" y="159925"/>
                    <a:pt x="426039" y="157088"/>
                    <a:pt x="426820" y="153628"/>
                  </a:cubicBezTo>
                  <a:cubicBezTo>
                    <a:pt x="428122" y="147600"/>
                    <a:pt x="429369" y="141945"/>
                    <a:pt x="430559" y="136661"/>
                  </a:cubicBezTo>
                  <a:cubicBezTo>
                    <a:pt x="431750" y="131378"/>
                    <a:pt x="432727" y="126950"/>
                    <a:pt x="433490" y="123379"/>
                  </a:cubicBezTo>
                  <a:cubicBezTo>
                    <a:pt x="434252" y="119807"/>
                    <a:pt x="434857" y="116960"/>
                    <a:pt x="435303" y="114840"/>
                  </a:cubicBezTo>
                  <a:cubicBezTo>
                    <a:pt x="435750" y="112719"/>
                    <a:pt x="436075" y="111082"/>
                    <a:pt x="436280" y="109928"/>
                  </a:cubicBezTo>
                  <a:cubicBezTo>
                    <a:pt x="436485" y="108775"/>
                    <a:pt x="436606" y="107956"/>
                    <a:pt x="436643" y="107473"/>
                  </a:cubicBezTo>
                  <a:cubicBezTo>
                    <a:pt x="436680" y="106989"/>
                    <a:pt x="436699" y="106598"/>
                    <a:pt x="436699" y="106301"/>
                  </a:cubicBezTo>
                  <a:cubicBezTo>
                    <a:pt x="436699" y="104998"/>
                    <a:pt x="436206" y="104040"/>
                    <a:pt x="435220" y="103426"/>
                  </a:cubicBezTo>
                  <a:cubicBezTo>
                    <a:pt x="434234" y="102812"/>
                    <a:pt x="432494" y="102468"/>
                    <a:pt x="430001" y="102394"/>
                  </a:cubicBezTo>
                  <a:lnTo>
                    <a:pt x="430838" y="98599"/>
                  </a:lnTo>
                  <a:close/>
                  <a:moveTo>
                    <a:pt x="102896" y="97985"/>
                  </a:moveTo>
                  <a:lnTo>
                    <a:pt x="106747" y="97985"/>
                  </a:lnTo>
                  <a:lnTo>
                    <a:pt x="95138" y="152679"/>
                  </a:lnTo>
                  <a:cubicBezTo>
                    <a:pt x="94208" y="156921"/>
                    <a:pt x="93008" y="160558"/>
                    <a:pt x="91538" y="163590"/>
                  </a:cubicBezTo>
                  <a:cubicBezTo>
                    <a:pt x="90069" y="166622"/>
                    <a:pt x="88273" y="169106"/>
                    <a:pt x="86153" y="171041"/>
                  </a:cubicBezTo>
                  <a:cubicBezTo>
                    <a:pt x="84032" y="172976"/>
                    <a:pt x="81557" y="174399"/>
                    <a:pt x="78730" y="175310"/>
                  </a:cubicBezTo>
                  <a:cubicBezTo>
                    <a:pt x="75902" y="176222"/>
                    <a:pt x="72665" y="176678"/>
                    <a:pt x="69019" y="176678"/>
                  </a:cubicBezTo>
                  <a:cubicBezTo>
                    <a:pt x="68051" y="176678"/>
                    <a:pt x="67121" y="176631"/>
                    <a:pt x="66228" y="176538"/>
                  </a:cubicBezTo>
                  <a:cubicBezTo>
                    <a:pt x="65335" y="176445"/>
                    <a:pt x="64535" y="176306"/>
                    <a:pt x="63828" y="176120"/>
                  </a:cubicBezTo>
                  <a:lnTo>
                    <a:pt x="65224" y="170259"/>
                  </a:lnTo>
                  <a:cubicBezTo>
                    <a:pt x="65670" y="170445"/>
                    <a:pt x="66265" y="170566"/>
                    <a:pt x="67010" y="170622"/>
                  </a:cubicBezTo>
                  <a:cubicBezTo>
                    <a:pt x="67754" y="170678"/>
                    <a:pt x="68609" y="170706"/>
                    <a:pt x="69577" y="170706"/>
                  </a:cubicBezTo>
                  <a:cubicBezTo>
                    <a:pt x="71400" y="170706"/>
                    <a:pt x="73028" y="170464"/>
                    <a:pt x="74460" y="169980"/>
                  </a:cubicBezTo>
                  <a:cubicBezTo>
                    <a:pt x="75893" y="169497"/>
                    <a:pt x="77176" y="168622"/>
                    <a:pt x="78311" y="167357"/>
                  </a:cubicBezTo>
                  <a:cubicBezTo>
                    <a:pt x="79446" y="166092"/>
                    <a:pt x="80469" y="164353"/>
                    <a:pt x="81381" y="162139"/>
                  </a:cubicBezTo>
                  <a:cubicBezTo>
                    <a:pt x="82292" y="159925"/>
                    <a:pt x="83139" y="157088"/>
                    <a:pt x="83920" y="153628"/>
                  </a:cubicBezTo>
                  <a:cubicBezTo>
                    <a:pt x="85222" y="147600"/>
                    <a:pt x="86469" y="141945"/>
                    <a:pt x="87659" y="136661"/>
                  </a:cubicBezTo>
                  <a:cubicBezTo>
                    <a:pt x="88850" y="131378"/>
                    <a:pt x="89827" y="126950"/>
                    <a:pt x="90589" y="123379"/>
                  </a:cubicBezTo>
                  <a:cubicBezTo>
                    <a:pt x="91352" y="119807"/>
                    <a:pt x="91957" y="116960"/>
                    <a:pt x="92403" y="114840"/>
                  </a:cubicBezTo>
                  <a:cubicBezTo>
                    <a:pt x="92850" y="112719"/>
                    <a:pt x="93175" y="111082"/>
                    <a:pt x="93380" y="109928"/>
                  </a:cubicBezTo>
                  <a:cubicBezTo>
                    <a:pt x="93585" y="108775"/>
                    <a:pt x="93706" y="107956"/>
                    <a:pt x="93743" y="107473"/>
                  </a:cubicBezTo>
                  <a:cubicBezTo>
                    <a:pt x="93780" y="106989"/>
                    <a:pt x="93799" y="106598"/>
                    <a:pt x="93799" y="106301"/>
                  </a:cubicBezTo>
                  <a:cubicBezTo>
                    <a:pt x="93799" y="104998"/>
                    <a:pt x="93306" y="104040"/>
                    <a:pt x="92320" y="103426"/>
                  </a:cubicBezTo>
                  <a:cubicBezTo>
                    <a:pt x="91334" y="102812"/>
                    <a:pt x="89594" y="102468"/>
                    <a:pt x="87101" y="102394"/>
                  </a:cubicBezTo>
                  <a:lnTo>
                    <a:pt x="87938" y="98599"/>
                  </a:lnTo>
                  <a:close/>
                  <a:moveTo>
                    <a:pt x="443731" y="75493"/>
                  </a:moveTo>
                  <a:lnTo>
                    <a:pt x="454949" y="75493"/>
                  </a:lnTo>
                  <a:lnTo>
                    <a:pt x="452214" y="87492"/>
                  </a:lnTo>
                  <a:lnTo>
                    <a:pt x="440996" y="87492"/>
                  </a:lnTo>
                  <a:close/>
                  <a:moveTo>
                    <a:pt x="100831" y="75493"/>
                  </a:moveTo>
                  <a:lnTo>
                    <a:pt x="112049" y="75493"/>
                  </a:lnTo>
                  <a:lnTo>
                    <a:pt x="109314" y="87492"/>
                  </a:lnTo>
                  <a:lnTo>
                    <a:pt x="98096" y="87492"/>
                  </a:lnTo>
                  <a:close/>
                  <a:moveTo>
                    <a:pt x="257100" y="42044"/>
                  </a:moveTo>
                  <a:lnTo>
                    <a:pt x="286345" y="70396"/>
                  </a:lnTo>
                  <a:lnTo>
                    <a:pt x="286345" y="75158"/>
                  </a:lnTo>
                  <a:lnTo>
                    <a:pt x="257100" y="103510"/>
                  </a:lnTo>
                  <a:lnTo>
                    <a:pt x="252710" y="99417"/>
                  </a:lnTo>
                  <a:lnTo>
                    <a:pt x="269751" y="77688"/>
                  </a:lnTo>
                  <a:lnTo>
                    <a:pt x="175766" y="77688"/>
                  </a:lnTo>
                  <a:lnTo>
                    <a:pt x="175766" y="67791"/>
                  </a:lnTo>
                  <a:lnTo>
                    <a:pt x="269751" y="67791"/>
                  </a:lnTo>
                  <a:lnTo>
                    <a:pt x="252710" y="46137"/>
                  </a:lnTo>
                  <a:close/>
                  <a:moveTo>
                    <a:pt x="362396" y="14734"/>
                  </a:moveTo>
                  <a:lnTo>
                    <a:pt x="429518" y="14734"/>
                  </a:lnTo>
                  <a:lnTo>
                    <a:pt x="424383" y="37579"/>
                  </a:lnTo>
                  <a:lnTo>
                    <a:pt x="417239" y="37579"/>
                  </a:lnTo>
                  <a:cubicBezTo>
                    <a:pt x="417041" y="33759"/>
                    <a:pt x="416731" y="30745"/>
                    <a:pt x="416309" y="28538"/>
                  </a:cubicBezTo>
                  <a:cubicBezTo>
                    <a:pt x="415887" y="26330"/>
                    <a:pt x="415292" y="24743"/>
                    <a:pt x="414523" y="23775"/>
                  </a:cubicBezTo>
                  <a:cubicBezTo>
                    <a:pt x="413754" y="22808"/>
                    <a:pt x="412824" y="22151"/>
                    <a:pt x="411733" y="21803"/>
                  </a:cubicBezTo>
                  <a:cubicBezTo>
                    <a:pt x="410641" y="21456"/>
                    <a:pt x="409004" y="21282"/>
                    <a:pt x="406821" y="21282"/>
                  </a:cubicBezTo>
                  <a:lnTo>
                    <a:pt x="383902" y="21282"/>
                  </a:lnTo>
                  <a:lnTo>
                    <a:pt x="375047" y="61764"/>
                  </a:lnTo>
                  <a:lnTo>
                    <a:pt x="388962" y="61764"/>
                  </a:lnTo>
                  <a:cubicBezTo>
                    <a:pt x="391145" y="61764"/>
                    <a:pt x="392956" y="61466"/>
                    <a:pt x="394394" y="60871"/>
                  </a:cubicBezTo>
                  <a:cubicBezTo>
                    <a:pt x="395833" y="60275"/>
                    <a:pt x="397172" y="59196"/>
                    <a:pt x="398413" y="57634"/>
                  </a:cubicBezTo>
                  <a:cubicBezTo>
                    <a:pt x="399653" y="56071"/>
                    <a:pt x="401191" y="53405"/>
                    <a:pt x="403026" y="49634"/>
                  </a:cubicBezTo>
                  <a:lnTo>
                    <a:pt x="409798" y="49634"/>
                  </a:lnTo>
                  <a:lnTo>
                    <a:pt x="402580" y="81037"/>
                  </a:lnTo>
                  <a:lnTo>
                    <a:pt x="396031" y="81037"/>
                  </a:lnTo>
                  <a:cubicBezTo>
                    <a:pt x="396031" y="76026"/>
                    <a:pt x="395870" y="72889"/>
                    <a:pt x="395548" y="71624"/>
                  </a:cubicBezTo>
                  <a:cubicBezTo>
                    <a:pt x="395225" y="70359"/>
                    <a:pt x="394605" y="69490"/>
                    <a:pt x="393687" y="69019"/>
                  </a:cubicBezTo>
                  <a:cubicBezTo>
                    <a:pt x="392770" y="68548"/>
                    <a:pt x="390946" y="68312"/>
                    <a:pt x="388218" y="68312"/>
                  </a:cubicBezTo>
                  <a:lnTo>
                    <a:pt x="373633" y="68312"/>
                  </a:lnTo>
                  <a:lnTo>
                    <a:pt x="367754" y="94655"/>
                  </a:lnTo>
                  <a:cubicBezTo>
                    <a:pt x="366712" y="99318"/>
                    <a:pt x="366191" y="103188"/>
                    <a:pt x="366191" y="106263"/>
                  </a:cubicBezTo>
                  <a:cubicBezTo>
                    <a:pt x="366191" y="107801"/>
                    <a:pt x="366439" y="109004"/>
                    <a:pt x="366935" y="109872"/>
                  </a:cubicBezTo>
                  <a:cubicBezTo>
                    <a:pt x="367432" y="110741"/>
                    <a:pt x="368176" y="111373"/>
                    <a:pt x="369168" y="111770"/>
                  </a:cubicBezTo>
                  <a:cubicBezTo>
                    <a:pt x="370160" y="112167"/>
                    <a:pt x="371872" y="112465"/>
                    <a:pt x="374302" y="112663"/>
                  </a:cubicBezTo>
                  <a:lnTo>
                    <a:pt x="373484" y="116309"/>
                  </a:lnTo>
                  <a:lnTo>
                    <a:pt x="342900" y="116309"/>
                  </a:lnTo>
                  <a:lnTo>
                    <a:pt x="343718" y="112663"/>
                  </a:lnTo>
                  <a:cubicBezTo>
                    <a:pt x="345603" y="112365"/>
                    <a:pt x="347017" y="111882"/>
                    <a:pt x="347960" y="111212"/>
                  </a:cubicBezTo>
                  <a:cubicBezTo>
                    <a:pt x="348902" y="110542"/>
                    <a:pt x="349696" y="109612"/>
                    <a:pt x="350341" y="108421"/>
                  </a:cubicBezTo>
                  <a:cubicBezTo>
                    <a:pt x="350986" y="107231"/>
                    <a:pt x="351581" y="105780"/>
                    <a:pt x="352127" y="104068"/>
                  </a:cubicBezTo>
                  <a:cubicBezTo>
                    <a:pt x="352673" y="102357"/>
                    <a:pt x="353491" y="99045"/>
                    <a:pt x="354583" y="94134"/>
                  </a:cubicBezTo>
                  <a:lnTo>
                    <a:pt x="367233" y="36835"/>
                  </a:lnTo>
                  <a:cubicBezTo>
                    <a:pt x="368324" y="31874"/>
                    <a:pt x="368870" y="27955"/>
                    <a:pt x="368870" y="25078"/>
                  </a:cubicBezTo>
                  <a:cubicBezTo>
                    <a:pt x="368870" y="22647"/>
                    <a:pt x="368300" y="20960"/>
                    <a:pt x="367159" y="20017"/>
                  </a:cubicBezTo>
                  <a:cubicBezTo>
                    <a:pt x="366018" y="19075"/>
                    <a:pt x="364157" y="18529"/>
                    <a:pt x="361578" y="18380"/>
                  </a:cubicBezTo>
                  <a:close/>
                  <a:moveTo>
                    <a:pt x="19496" y="14734"/>
                  </a:moveTo>
                  <a:lnTo>
                    <a:pt x="86618" y="14734"/>
                  </a:lnTo>
                  <a:lnTo>
                    <a:pt x="81483" y="37579"/>
                  </a:lnTo>
                  <a:lnTo>
                    <a:pt x="74339" y="37579"/>
                  </a:lnTo>
                  <a:cubicBezTo>
                    <a:pt x="74141" y="33759"/>
                    <a:pt x="73831" y="30745"/>
                    <a:pt x="73409" y="28538"/>
                  </a:cubicBezTo>
                  <a:cubicBezTo>
                    <a:pt x="72987" y="26330"/>
                    <a:pt x="72392" y="24743"/>
                    <a:pt x="71623" y="23775"/>
                  </a:cubicBezTo>
                  <a:cubicBezTo>
                    <a:pt x="70854" y="22808"/>
                    <a:pt x="69924" y="22151"/>
                    <a:pt x="68833" y="21803"/>
                  </a:cubicBezTo>
                  <a:cubicBezTo>
                    <a:pt x="67741" y="21456"/>
                    <a:pt x="66104" y="21282"/>
                    <a:pt x="63921" y="21282"/>
                  </a:cubicBezTo>
                  <a:lnTo>
                    <a:pt x="41002" y="21282"/>
                  </a:lnTo>
                  <a:lnTo>
                    <a:pt x="32147" y="61764"/>
                  </a:lnTo>
                  <a:lnTo>
                    <a:pt x="46062" y="61764"/>
                  </a:lnTo>
                  <a:cubicBezTo>
                    <a:pt x="48245" y="61764"/>
                    <a:pt x="50056" y="61466"/>
                    <a:pt x="51494" y="60871"/>
                  </a:cubicBezTo>
                  <a:cubicBezTo>
                    <a:pt x="52933" y="60275"/>
                    <a:pt x="54272" y="59196"/>
                    <a:pt x="55513" y="57634"/>
                  </a:cubicBezTo>
                  <a:cubicBezTo>
                    <a:pt x="56753" y="56071"/>
                    <a:pt x="58291" y="53405"/>
                    <a:pt x="60126" y="49634"/>
                  </a:cubicBezTo>
                  <a:lnTo>
                    <a:pt x="66898" y="49634"/>
                  </a:lnTo>
                  <a:lnTo>
                    <a:pt x="59680" y="81037"/>
                  </a:lnTo>
                  <a:lnTo>
                    <a:pt x="53131" y="81037"/>
                  </a:lnTo>
                  <a:cubicBezTo>
                    <a:pt x="53131" y="76026"/>
                    <a:pt x="52970" y="72889"/>
                    <a:pt x="52648" y="71624"/>
                  </a:cubicBezTo>
                  <a:cubicBezTo>
                    <a:pt x="52325" y="70359"/>
                    <a:pt x="51705" y="69490"/>
                    <a:pt x="50787" y="69019"/>
                  </a:cubicBezTo>
                  <a:cubicBezTo>
                    <a:pt x="49870" y="68548"/>
                    <a:pt x="48046" y="68312"/>
                    <a:pt x="45318" y="68312"/>
                  </a:cubicBezTo>
                  <a:lnTo>
                    <a:pt x="30733" y="68312"/>
                  </a:lnTo>
                  <a:lnTo>
                    <a:pt x="24854" y="94655"/>
                  </a:lnTo>
                  <a:cubicBezTo>
                    <a:pt x="23812" y="99318"/>
                    <a:pt x="23291" y="103188"/>
                    <a:pt x="23291" y="106263"/>
                  </a:cubicBezTo>
                  <a:cubicBezTo>
                    <a:pt x="23291" y="107801"/>
                    <a:pt x="23539" y="109004"/>
                    <a:pt x="24035" y="109872"/>
                  </a:cubicBezTo>
                  <a:cubicBezTo>
                    <a:pt x="24532" y="110741"/>
                    <a:pt x="25276" y="111373"/>
                    <a:pt x="26268" y="111770"/>
                  </a:cubicBezTo>
                  <a:cubicBezTo>
                    <a:pt x="27260" y="112167"/>
                    <a:pt x="28972" y="112465"/>
                    <a:pt x="31402" y="112663"/>
                  </a:cubicBezTo>
                  <a:lnTo>
                    <a:pt x="30584" y="116309"/>
                  </a:lnTo>
                  <a:lnTo>
                    <a:pt x="0" y="116309"/>
                  </a:lnTo>
                  <a:lnTo>
                    <a:pt x="818" y="112663"/>
                  </a:lnTo>
                  <a:cubicBezTo>
                    <a:pt x="2703" y="112365"/>
                    <a:pt x="4117" y="111882"/>
                    <a:pt x="5060" y="111212"/>
                  </a:cubicBezTo>
                  <a:cubicBezTo>
                    <a:pt x="6002" y="110542"/>
                    <a:pt x="6796" y="109612"/>
                    <a:pt x="7441" y="108421"/>
                  </a:cubicBezTo>
                  <a:cubicBezTo>
                    <a:pt x="8086" y="107231"/>
                    <a:pt x="8681" y="105780"/>
                    <a:pt x="9227" y="104068"/>
                  </a:cubicBezTo>
                  <a:cubicBezTo>
                    <a:pt x="9773" y="102357"/>
                    <a:pt x="10591" y="99045"/>
                    <a:pt x="11683" y="94134"/>
                  </a:cubicBezTo>
                  <a:lnTo>
                    <a:pt x="24333" y="36835"/>
                  </a:lnTo>
                  <a:cubicBezTo>
                    <a:pt x="25424" y="31874"/>
                    <a:pt x="25970" y="27955"/>
                    <a:pt x="25970" y="25078"/>
                  </a:cubicBezTo>
                  <a:cubicBezTo>
                    <a:pt x="25970" y="22647"/>
                    <a:pt x="25400" y="20960"/>
                    <a:pt x="24259" y="20017"/>
                  </a:cubicBezTo>
                  <a:cubicBezTo>
                    <a:pt x="23118" y="19075"/>
                    <a:pt x="21257" y="18529"/>
                    <a:pt x="18678" y="18380"/>
                  </a:cubicBezTo>
                  <a:close/>
                  <a:moveTo>
                    <a:pt x="462464" y="0"/>
                  </a:moveTo>
                  <a:lnTo>
                    <a:pt x="476864" y="0"/>
                  </a:lnTo>
                  <a:lnTo>
                    <a:pt x="476864" y="4353"/>
                  </a:lnTo>
                  <a:lnTo>
                    <a:pt x="458279" y="49058"/>
                  </a:lnTo>
                  <a:lnTo>
                    <a:pt x="451749" y="471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/>
            </a:p>
          </p:txBody>
        </p:sp>
        <p:sp>
          <p:nvSpPr>
            <p:cNvPr id="1231" name="TextBox 1230">
              <a:extLst>
                <a:ext uri="{FF2B5EF4-FFF2-40B4-BE49-F238E27FC236}">
                  <a16:creationId xmlns:a16="http://schemas.microsoft.com/office/drawing/2014/main" id="{26E9DC43-DD05-D235-C60E-51974A2ECC0E}"/>
                </a:ext>
              </a:extLst>
            </p:cNvPr>
            <p:cNvSpPr txBox="1"/>
            <p:nvPr/>
          </p:nvSpPr>
          <p:spPr>
            <a:xfrm>
              <a:off x="2916347" y="3864480"/>
              <a:ext cx="265360" cy="162111"/>
            </a:xfrm>
            <a:custGeom>
              <a:avLst/>
              <a:gdLst/>
              <a:ahLst/>
              <a:cxnLst/>
              <a:rect l="l" t="t" r="r" b="b"/>
              <a:pathLst>
                <a:path w="265360" h="162111">
                  <a:moveTo>
                    <a:pt x="244208" y="88218"/>
                  </a:moveTo>
                  <a:cubicBezTo>
                    <a:pt x="242124" y="88218"/>
                    <a:pt x="240171" y="88683"/>
                    <a:pt x="238348" y="89613"/>
                  </a:cubicBezTo>
                  <a:cubicBezTo>
                    <a:pt x="236525" y="90543"/>
                    <a:pt x="234850" y="91827"/>
                    <a:pt x="233325" y="93464"/>
                  </a:cubicBezTo>
                  <a:cubicBezTo>
                    <a:pt x="231799" y="95101"/>
                    <a:pt x="230432" y="97036"/>
                    <a:pt x="229223" y="99268"/>
                  </a:cubicBezTo>
                  <a:cubicBezTo>
                    <a:pt x="228014" y="101501"/>
                    <a:pt x="226990" y="103901"/>
                    <a:pt x="226153" y="106468"/>
                  </a:cubicBezTo>
                  <a:cubicBezTo>
                    <a:pt x="225316" y="109035"/>
                    <a:pt x="224674" y="111714"/>
                    <a:pt x="224228" y="114505"/>
                  </a:cubicBezTo>
                  <a:cubicBezTo>
                    <a:pt x="223781" y="117295"/>
                    <a:pt x="223558" y="120086"/>
                    <a:pt x="223558" y="122876"/>
                  </a:cubicBezTo>
                  <a:cubicBezTo>
                    <a:pt x="223558" y="127155"/>
                    <a:pt x="224442" y="130308"/>
                    <a:pt x="226209" y="132336"/>
                  </a:cubicBezTo>
                  <a:cubicBezTo>
                    <a:pt x="227976" y="134364"/>
                    <a:pt x="230665" y="135378"/>
                    <a:pt x="234274" y="135378"/>
                  </a:cubicBezTo>
                  <a:cubicBezTo>
                    <a:pt x="236283" y="135378"/>
                    <a:pt x="238180" y="134885"/>
                    <a:pt x="239966" y="133899"/>
                  </a:cubicBezTo>
                  <a:cubicBezTo>
                    <a:pt x="241752" y="132913"/>
                    <a:pt x="243389" y="131583"/>
                    <a:pt x="244878" y="129908"/>
                  </a:cubicBezTo>
                  <a:cubicBezTo>
                    <a:pt x="246366" y="128234"/>
                    <a:pt x="247696" y="126271"/>
                    <a:pt x="248868" y="124020"/>
                  </a:cubicBezTo>
                  <a:cubicBezTo>
                    <a:pt x="250040" y="121769"/>
                    <a:pt x="251035" y="119360"/>
                    <a:pt x="251854" y="116793"/>
                  </a:cubicBezTo>
                  <a:cubicBezTo>
                    <a:pt x="252673" y="114225"/>
                    <a:pt x="253296" y="111574"/>
                    <a:pt x="253724" y="108840"/>
                  </a:cubicBezTo>
                  <a:cubicBezTo>
                    <a:pt x="254152" y="106105"/>
                    <a:pt x="254365" y="103435"/>
                    <a:pt x="254365" y="100831"/>
                  </a:cubicBezTo>
                  <a:cubicBezTo>
                    <a:pt x="254365" y="96701"/>
                    <a:pt x="253547" y="93566"/>
                    <a:pt x="251910" y="91427"/>
                  </a:cubicBezTo>
                  <a:cubicBezTo>
                    <a:pt x="250273" y="89287"/>
                    <a:pt x="247705" y="88218"/>
                    <a:pt x="244208" y="88218"/>
                  </a:cubicBezTo>
                  <a:close/>
                  <a:moveTo>
                    <a:pt x="174817" y="88218"/>
                  </a:moveTo>
                  <a:cubicBezTo>
                    <a:pt x="172659" y="88218"/>
                    <a:pt x="170631" y="88701"/>
                    <a:pt x="168734" y="89669"/>
                  </a:cubicBezTo>
                  <a:cubicBezTo>
                    <a:pt x="166836" y="90636"/>
                    <a:pt x="165106" y="91938"/>
                    <a:pt x="163543" y="93576"/>
                  </a:cubicBezTo>
                  <a:cubicBezTo>
                    <a:pt x="161980" y="95213"/>
                    <a:pt x="160585" y="97129"/>
                    <a:pt x="159357" y="99324"/>
                  </a:cubicBezTo>
                  <a:cubicBezTo>
                    <a:pt x="158130" y="101519"/>
                    <a:pt x="157097" y="103845"/>
                    <a:pt x="156260" y="106300"/>
                  </a:cubicBezTo>
                  <a:cubicBezTo>
                    <a:pt x="155423" y="108756"/>
                    <a:pt x="154781" y="111286"/>
                    <a:pt x="154334" y="113891"/>
                  </a:cubicBezTo>
                  <a:cubicBezTo>
                    <a:pt x="153888" y="116495"/>
                    <a:pt x="153665" y="119007"/>
                    <a:pt x="153665" y="121425"/>
                  </a:cubicBezTo>
                  <a:cubicBezTo>
                    <a:pt x="153665" y="129350"/>
                    <a:pt x="156064" y="133313"/>
                    <a:pt x="160864" y="133313"/>
                  </a:cubicBezTo>
                  <a:cubicBezTo>
                    <a:pt x="162873" y="133313"/>
                    <a:pt x="164873" y="132708"/>
                    <a:pt x="166864" y="131499"/>
                  </a:cubicBezTo>
                  <a:cubicBezTo>
                    <a:pt x="168854" y="130290"/>
                    <a:pt x="171003" y="128271"/>
                    <a:pt x="173310" y="125443"/>
                  </a:cubicBezTo>
                  <a:cubicBezTo>
                    <a:pt x="174538" y="123955"/>
                    <a:pt x="175598" y="122560"/>
                    <a:pt x="176491" y="121258"/>
                  </a:cubicBezTo>
                  <a:cubicBezTo>
                    <a:pt x="177384" y="119955"/>
                    <a:pt x="178147" y="118644"/>
                    <a:pt x="178779" y="117323"/>
                  </a:cubicBezTo>
                  <a:cubicBezTo>
                    <a:pt x="179412" y="116002"/>
                    <a:pt x="179951" y="114598"/>
                    <a:pt x="180398" y="113109"/>
                  </a:cubicBezTo>
                  <a:cubicBezTo>
                    <a:pt x="180844" y="111621"/>
                    <a:pt x="181254" y="109947"/>
                    <a:pt x="181626" y="108086"/>
                  </a:cubicBezTo>
                  <a:cubicBezTo>
                    <a:pt x="182035" y="105966"/>
                    <a:pt x="182435" y="103901"/>
                    <a:pt x="182826" y="101891"/>
                  </a:cubicBezTo>
                  <a:cubicBezTo>
                    <a:pt x="183216" y="99882"/>
                    <a:pt x="183412" y="98096"/>
                    <a:pt x="183412" y="96534"/>
                  </a:cubicBezTo>
                  <a:cubicBezTo>
                    <a:pt x="183412" y="93520"/>
                    <a:pt x="182705" y="91380"/>
                    <a:pt x="181291" y="90115"/>
                  </a:cubicBezTo>
                  <a:cubicBezTo>
                    <a:pt x="179877" y="88850"/>
                    <a:pt x="177719" y="88218"/>
                    <a:pt x="174817" y="88218"/>
                  </a:cubicBezTo>
                  <a:close/>
                  <a:moveTo>
                    <a:pt x="102170" y="88218"/>
                  </a:moveTo>
                  <a:cubicBezTo>
                    <a:pt x="100124" y="88218"/>
                    <a:pt x="98105" y="88720"/>
                    <a:pt x="96115" y="89725"/>
                  </a:cubicBezTo>
                  <a:cubicBezTo>
                    <a:pt x="94124" y="90729"/>
                    <a:pt x="92245" y="92152"/>
                    <a:pt x="90478" y="93994"/>
                  </a:cubicBezTo>
                  <a:cubicBezTo>
                    <a:pt x="88710" y="95836"/>
                    <a:pt x="87101" y="98068"/>
                    <a:pt x="85650" y="100691"/>
                  </a:cubicBezTo>
                  <a:cubicBezTo>
                    <a:pt x="84199" y="103315"/>
                    <a:pt x="82990" y="106245"/>
                    <a:pt x="82022" y="109482"/>
                  </a:cubicBezTo>
                  <a:cubicBezTo>
                    <a:pt x="86748" y="109444"/>
                    <a:pt x="90813" y="109072"/>
                    <a:pt x="94217" y="108365"/>
                  </a:cubicBezTo>
                  <a:cubicBezTo>
                    <a:pt x="97622" y="107658"/>
                    <a:pt x="100412" y="106691"/>
                    <a:pt x="102589" y="105463"/>
                  </a:cubicBezTo>
                  <a:cubicBezTo>
                    <a:pt x="104765" y="104235"/>
                    <a:pt x="106365" y="102784"/>
                    <a:pt x="107388" y="101110"/>
                  </a:cubicBezTo>
                  <a:cubicBezTo>
                    <a:pt x="108412" y="99436"/>
                    <a:pt x="108923" y="97594"/>
                    <a:pt x="108923" y="95585"/>
                  </a:cubicBezTo>
                  <a:cubicBezTo>
                    <a:pt x="108923" y="93278"/>
                    <a:pt x="108346" y="91473"/>
                    <a:pt x="107193" y="90171"/>
                  </a:cubicBezTo>
                  <a:cubicBezTo>
                    <a:pt x="106040" y="88869"/>
                    <a:pt x="104365" y="88218"/>
                    <a:pt x="102170" y="88218"/>
                  </a:cubicBezTo>
                  <a:close/>
                  <a:moveTo>
                    <a:pt x="245268" y="82692"/>
                  </a:moveTo>
                  <a:cubicBezTo>
                    <a:pt x="248617" y="82692"/>
                    <a:pt x="251547" y="83232"/>
                    <a:pt x="254058" y="84311"/>
                  </a:cubicBezTo>
                  <a:cubicBezTo>
                    <a:pt x="256570" y="85390"/>
                    <a:pt x="258663" y="86850"/>
                    <a:pt x="260337" y="88692"/>
                  </a:cubicBezTo>
                  <a:cubicBezTo>
                    <a:pt x="262012" y="90534"/>
                    <a:pt x="263267" y="92701"/>
                    <a:pt x="264104" y="95194"/>
                  </a:cubicBezTo>
                  <a:cubicBezTo>
                    <a:pt x="264942" y="97687"/>
                    <a:pt x="265360" y="100347"/>
                    <a:pt x="265360" y="103175"/>
                  </a:cubicBezTo>
                  <a:cubicBezTo>
                    <a:pt x="265360" y="108830"/>
                    <a:pt x="264523" y="113956"/>
                    <a:pt x="262849" y="118551"/>
                  </a:cubicBezTo>
                  <a:cubicBezTo>
                    <a:pt x="261174" y="123146"/>
                    <a:pt x="258858" y="127090"/>
                    <a:pt x="255900" y="130383"/>
                  </a:cubicBezTo>
                  <a:cubicBezTo>
                    <a:pt x="252942" y="133675"/>
                    <a:pt x="249463" y="136215"/>
                    <a:pt x="245464" y="138001"/>
                  </a:cubicBezTo>
                  <a:cubicBezTo>
                    <a:pt x="241464" y="139787"/>
                    <a:pt x="237120" y="140680"/>
                    <a:pt x="232432" y="140680"/>
                  </a:cubicBezTo>
                  <a:cubicBezTo>
                    <a:pt x="229344" y="140680"/>
                    <a:pt x="226572" y="140215"/>
                    <a:pt x="224116" y="139284"/>
                  </a:cubicBezTo>
                  <a:cubicBezTo>
                    <a:pt x="221660" y="138354"/>
                    <a:pt x="219577" y="137015"/>
                    <a:pt x="217865" y="135266"/>
                  </a:cubicBezTo>
                  <a:cubicBezTo>
                    <a:pt x="216154" y="133517"/>
                    <a:pt x="214842" y="131406"/>
                    <a:pt x="213931" y="128932"/>
                  </a:cubicBezTo>
                  <a:cubicBezTo>
                    <a:pt x="213019" y="126457"/>
                    <a:pt x="212563" y="123657"/>
                    <a:pt x="212563" y="120532"/>
                  </a:cubicBezTo>
                  <a:cubicBezTo>
                    <a:pt x="212563" y="115249"/>
                    <a:pt x="213391" y="110309"/>
                    <a:pt x="215047" y="105714"/>
                  </a:cubicBezTo>
                  <a:cubicBezTo>
                    <a:pt x="216703" y="101119"/>
                    <a:pt x="218991" y="97120"/>
                    <a:pt x="221912" y="93715"/>
                  </a:cubicBezTo>
                  <a:cubicBezTo>
                    <a:pt x="224832" y="90311"/>
                    <a:pt x="228283" y="87622"/>
                    <a:pt x="232264" y="85650"/>
                  </a:cubicBezTo>
                  <a:cubicBezTo>
                    <a:pt x="236246" y="83678"/>
                    <a:pt x="240580" y="82692"/>
                    <a:pt x="245268" y="82692"/>
                  </a:cubicBezTo>
                  <a:close/>
                  <a:moveTo>
                    <a:pt x="173812" y="82692"/>
                  </a:moveTo>
                  <a:cubicBezTo>
                    <a:pt x="176714" y="82692"/>
                    <a:pt x="179282" y="83037"/>
                    <a:pt x="181514" y="83725"/>
                  </a:cubicBezTo>
                  <a:cubicBezTo>
                    <a:pt x="183747" y="84413"/>
                    <a:pt x="185774" y="85353"/>
                    <a:pt x="187597" y="86543"/>
                  </a:cubicBezTo>
                  <a:lnTo>
                    <a:pt x="193067" y="82692"/>
                  </a:lnTo>
                  <a:lnTo>
                    <a:pt x="197308" y="83865"/>
                  </a:lnTo>
                  <a:cubicBezTo>
                    <a:pt x="196304" y="88627"/>
                    <a:pt x="195299" y="93324"/>
                    <a:pt x="194295" y="97957"/>
                  </a:cubicBezTo>
                  <a:cubicBezTo>
                    <a:pt x="193290" y="102589"/>
                    <a:pt x="192267" y="107286"/>
                    <a:pt x="191225" y="112049"/>
                  </a:cubicBezTo>
                  <a:cubicBezTo>
                    <a:pt x="190035" y="117667"/>
                    <a:pt x="188993" y="122848"/>
                    <a:pt x="188100" y="127592"/>
                  </a:cubicBezTo>
                  <a:cubicBezTo>
                    <a:pt x="187207" y="132336"/>
                    <a:pt x="186221" y="136550"/>
                    <a:pt x="185142" y="140233"/>
                  </a:cubicBezTo>
                  <a:cubicBezTo>
                    <a:pt x="184063" y="143917"/>
                    <a:pt x="182770" y="147098"/>
                    <a:pt x="181263" y="149777"/>
                  </a:cubicBezTo>
                  <a:cubicBezTo>
                    <a:pt x="179756" y="152456"/>
                    <a:pt x="177821" y="154688"/>
                    <a:pt x="175459" y="156474"/>
                  </a:cubicBezTo>
                  <a:cubicBezTo>
                    <a:pt x="173096" y="158260"/>
                    <a:pt x="170185" y="159637"/>
                    <a:pt x="166724" y="160604"/>
                  </a:cubicBezTo>
                  <a:cubicBezTo>
                    <a:pt x="163264" y="161571"/>
                    <a:pt x="159022" y="162074"/>
                    <a:pt x="154000" y="162111"/>
                  </a:cubicBezTo>
                  <a:cubicBezTo>
                    <a:pt x="146260" y="162111"/>
                    <a:pt x="140428" y="161171"/>
                    <a:pt x="136503" y="159292"/>
                  </a:cubicBezTo>
                  <a:cubicBezTo>
                    <a:pt x="132578" y="157414"/>
                    <a:pt x="130615" y="154521"/>
                    <a:pt x="130615" y="150614"/>
                  </a:cubicBezTo>
                  <a:cubicBezTo>
                    <a:pt x="130615" y="149609"/>
                    <a:pt x="130773" y="148661"/>
                    <a:pt x="131089" y="147768"/>
                  </a:cubicBezTo>
                  <a:cubicBezTo>
                    <a:pt x="131406" y="146875"/>
                    <a:pt x="131899" y="146019"/>
                    <a:pt x="132568" y="145200"/>
                  </a:cubicBezTo>
                  <a:cubicBezTo>
                    <a:pt x="133238" y="144382"/>
                    <a:pt x="134103" y="143572"/>
                    <a:pt x="135163" y="142773"/>
                  </a:cubicBezTo>
                  <a:cubicBezTo>
                    <a:pt x="136224" y="141973"/>
                    <a:pt x="137480" y="141126"/>
                    <a:pt x="138931" y="140233"/>
                  </a:cubicBezTo>
                  <a:lnTo>
                    <a:pt x="144009" y="144084"/>
                  </a:lnTo>
                  <a:cubicBezTo>
                    <a:pt x="142707" y="145200"/>
                    <a:pt x="141824" y="146261"/>
                    <a:pt x="141358" y="147265"/>
                  </a:cubicBezTo>
                  <a:cubicBezTo>
                    <a:pt x="140893" y="148270"/>
                    <a:pt x="140661" y="149330"/>
                    <a:pt x="140661" y="150446"/>
                  </a:cubicBezTo>
                  <a:cubicBezTo>
                    <a:pt x="140661" y="152530"/>
                    <a:pt x="141721" y="154111"/>
                    <a:pt x="143842" y="155190"/>
                  </a:cubicBezTo>
                  <a:cubicBezTo>
                    <a:pt x="145963" y="156269"/>
                    <a:pt x="149274" y="156809"/>
                    <a:pt x="153776" y="156809"/>
                  </a:cubicBezTo>
                  <a:cubicBezTo>
                    <a:pt x="156083" y="156809"/>
                    <a:pt x="158167" y="156641"/>
                    <a:pt x="160027" y="156307"/>
                  </a:cubicBezTo>
                  <a:cubicBezTo>
                    <a:pt x="161887" y="155972"/>
                    <a:pt x="163590" y="155404"/>
                    <a:pt x="165134" y="154604"/>
                  </a:cubicBezTo>
                  <a:cubicBezTo>
                    <a:pt x="166678" y="153804"/>
                    <a:pt x="168082" y="152698"/>
                    <a:pt x="169347" y="151284"/>
                  </a:cubicBezTo>
                  <a:cubicBezTo>
                    <a:pt x="170612" y="149870"/>
                    <a:pt x="171784" y="148112"/>
                    <a:pt x="172863" y="146010"/>
                  </a:cubicBezTo>
                  <a:cubicBezTo>
                    <a:pt x="173942" y="143907"/>
                    <a:pt x="174966" y="141238"/>
                    <a:pt x="175933" y="138001"/>
                  </a:cubicBezTo>
                  <a:cubicBezTo>
                    <a:pt x="176900" y="134764"/>
                    <a:pt x="177849" y="130931"/>
                    <a:pt x="178779" y="126504"/>
                  </a:cubicBezTo>
                  <a:lnTo>
                    <a:pt x="177942" y="126169"/>
                  </a:lnTo>
                  <a:cubicBezTo>
                    <a:pt x="175970" y="128736"/>
                    <a:pt x="174091" y="130941"/>
                    <a:pt x="172305" y="132782"/>
                  </a:cubicBezTo>
                  <a:cubicBezTo>
                    <a:pt x="170519" y="134624"/>
                    <a:pt x="168761" y="136131"/>
                    <a:pt x="167031" y="137303"/>
                  </a:cubicBezTo>
                  <a:cubicBezTo>
                    <a:pt x="165301" y="138475"/>
                    <a:pt x="163562" y="139331"/>
                    <a:pt x="161813" y="139870"/>
                  </a:cubicBezTo>
                  <a:cubicBezTo>
                    <a:pt x="160064" y="140410"/>
                    <a:pt x="158241" y="140680"/>
                    <a:pt x="156344" y="140680"/>
                  </a:cubicBezTo>
                  <a:cubicBezTo>
                    <a:pt x="151990" y="140680"/>
                    <a:pt x="148614" y="139098"/>
                    <a:pt x="146214" y="135936"/>
                  </a:cubicBezTo>
                  <a:cubicBezTo>
                    <a:pt x="143814" y="132773"/>
                    <a:pt x="142614" y="128141"/>
                    <a:pt x="142614" y="122039"/>
                  </a:cubicBezTo>
                  <a:cubicBezTo>
                    <a:pt x="142614" y="118579"/>
                    <a:pt x="142986" y="115193"/>
                    <a:pt x="143730" y="111881"/>
                  </a:cubicBezTo>
                  <a:cubicBezTo>
                    <a:pt x="144474" y="108570"/>
                    <a:pt x="145535" y="105445"/>
                    <a:pt x="146912" y="102505"/>
                  </a:cubicBezTo>
                  <a:cubicBezTo>
                    <a:pt x="148288" y="99566"/>
                    <a:pt x="149935" y="96878"/>
                    <a:pt x="151851" y="94441"/>
                  </a:cubicBezTo>
                  <a:cubicBezTo>
                    <a:pt x="153767" y="92004"/>
                    <a:pt x="155888" y="89911"/>
                    <a:pt x="158213" y="88162"/>
                  </a:cubicBezTo>
                  <a:cubicBezTo>
                    <a:pt x="160539" y="86413"/>
                    <a:pt x="163013" y="85064"/>
                    <a:pt x="165636" y="84116"/>
                  </a:cubicBezTo>
                  <a:cubicBezTo>
                    <a:pt x="168259" y="83167"/>
                    <a:pt x="170985" y="82692"/>
                    <a:pt x="173812" y="82692"/>
                  </a:cubicBezTo>
                  <a:close/>
                  <a:moveTo>
                    <a:pt x="104570" y="82692"/>
                  </a:moveTo>
                  <a:cubicBezTo>
                    <a:pt x="109332" y="82692"/>
                    <a:pt x="112951" y="83734"/>
                    <a:pt x="115425" y="85818"/>
                  </a:cubicBezTo>
                  <a:cubicBezTo>
                    <a:pt x="117899" y="87901"/>
                    <a:pt x="119137" y="90859"/>
                    <a:pt x="119137" y="94692"/>
                  </a:cubicBezTo>
                  <a:cubicBezTo>
                    <a:pt x="119137" y="108161"/>
                    <a:pt x="106393" y="114895"/>
                    <a:pt x="80906" y="114895"/>
                  </a:cubicBezTo>
                  <a:cubicBezTo>
                    <a:pt x="80720" y="115863"/>
                    <a:pt x="80571" y="116914"/>
                    <a:pt x="80460" y="118048"/>
                  </a:cubicBezTo>
                  <a:cubicBezTo>
                    <a:pt x="80348" y="119183"/>
                    <a:pt x="80292" y="120420"/>
                    <a:pt x="80292" y="121760"/>
                  </a:cubicBezTo>
                  <a:cubicBezTo>
                    <a:pt x="80292" y="125815"/>
                    <a:pt x="81120" y="128773"/>
                    <a:pt x="82776" y="130634"/>
                  </a:cubicBezTo>
                  <a:cubicBezTo>
                    <a:pt x="84432" y="132494"/>
                    <a:pt x="87008" y="133424"/>
                    <a:pt x="90506" y="133424"/>
                  </a:cubicBezTo>
                  <a:cubicBezTo>
                    <a:pt x="92329" y="133424"/>
                    <a:pt x="94059" y="133229"/>
                    <a:pt x="95696" y="132838"/>
                  </a:cubicBezTo>
                  <a:cubicBezTo>
                    <a:pt x="97333" y="132448"/>
                    <a:pt x="98942" y="131843"/>
                    <a:pt x="100524" y="131024"/>
                  </a:cubicBezTo>
                  <a:cubicBezTo>
                    <a:pt x="102105" y="130206"/>
                    <a:pt x="103696" y="129155"/>
                    <a:pt x="105296" y="127871"/>
                  </a:cubicBezTo>
                  <a:cubicBezTo>
                    <a:pt x="106895" y="126587"/>
                    <a:pt x="108570" y="125053"/>
                    <a:pt x="110318" y="123267"/>
                  </a:cubicBezTo>
                  <a:lnTo>
                    <a:pt x="114504" y="127787"/>
                  </a:lnTo>
                  <a:cubicBezTo>
                    <a:pt x="110188" y="132066"/>
                    <a:pt x="105882" y="135285"/>
                    <a:pt x="101584" y="137443"/>
                  </a:cubicBezTo>
                  <a:cubicBezTo>
                    <a:pt x="97287" y="139601"/>
                    <a:pt x="92664" y="140680"/>
                    <a:pt x="87715" y="140680"/>
                  </a:cubicBezTo>
                  <a:cubicBezTo>
                    <a:pt x="84813" y="140680"/>
                    <a:pt x="82236" y="140242"/>
                    <a:pt x="79985" y="139368"/>
                  </a:cubicBezTo>
                  <a:cubicBezTo>
                    <a:pt x="77734" y="138494"/>
                    <a:pt x="75837" y="137219"/>
                    <a:pt x="74293" y="135545"/>
                  </a:cubicBezTo>
                  <a:cubicBezTo>
                    <a:pt x="72749" y="133871"/>
                    <a:pt x="71577" y="131834"/>
                    <a:pt x="70777" y="129434"/>
                  </a:cubicBezTo>
                  <a:cubicBezTo>
                    <a:pt x="69977" y="127034"/>
                    <a:pt x="69577" y="124327"/>
                    <a:pt x="69577" y="121313"/>
                  </a:cubicBezTo>
                  <a:cubicBezTo>
                    <a:pt x="69577" y="119193"/>
                    <a:pt x="69763" y="116988"/>
                    <a:pt x="70135" y="114700"/>
                  </a:cubicBezTo>
                  <a:cubicBezTo>
                    <a:pt x="70507" y="112412"/>
                    <a:pt x="71084" y="110123"/>
                    <a:pt x="71865" y="107835"/>
                  </a:cubicBezTo>
                  <a:cubicBezTo>
                    <a:pt x="72646" y="105547"/>
                    <a:pt x="73614" y="103315"/>
                    <a:pt x="74767" y="101138"/>
                  </a:cubicBezTo>
                  <a:cubicBezTo>
                    <a:pt x="75921" y="98961"/>
                    <a:pt x="77279" y="96924"/>
                    <a:pt x="78841" y="95027"/>
                  </a:cubicBezTo>
                  <a:cubicBezTo>
                    <a:pt x="81967" y="91157"/>
                    <a:pt x="85734" y="88134"/>
                    <a:pt x="90143" y="85957"/>
                  </a:cubicBezTo>
                  <a:cubicBezTo>
                    <a:pt x="94552" y="83781"/>
                    <a:pt x="99361" y="82692"/>
                    <a:pt x="104570" y="82692"/>
                  </a:cubicBezTo>
                  <a:close/>
                  <a:moveTo>
                    <a:pt x="19496" y="0"/>
                  </a:moveTo>
                  <a:lnTo>
                    <a:pt x="86618" y="0"/>
                  </a:lnTo>
                  <a:lnTo>
                    <a:pt x="81483" y="22845"/>
                  </a:lnTo>
                  <a:lnTo>
                    <a:pt x="74339" y="22845"/>
                  </a:lnTo>
                  <a:cubicBezTo>
                    <a:pt x="74141" y="19025"/>
                    <a:pt x="73831" y="16011"/>
                    <a:pt x="73409" y="13804"/>
                  </a:cubicBezTo>
                  <a:cubicBezTo>
                    <a:pt x="72987" y="11596"/>
                    <a:pt x="72392" y="10009"/>
                    <a:pt x="71623" y="9041"/>
                  </a:cubicBezTo>
                  <a:cubicBezTo>
                    <a:pt x="70854" y="8074"/>
                    <a:pt x="69924" y="7416"/>
                    <a:pt x="68833" y="7069"/>
                  </a:cubicBezTo>
                  <a:cubicBezTo>
                    <a:pt x="67741" y="6722"/>
                    <a:pt x="66104" y="6548"/>
                    <a:pt x="63921" y="6548"/>
                  </a:cubicBezTo>
                  <a:lnTo>
                    <a:pt x="41002" y="6548"/>
                  </a:lnTo>
                  <a:lnTo>
                    <a:pt x="32146" y="47030"/>
                  </a:lnTo>
                  <a:lnTo>
                    <a:pt x="46062" y="47030"/>
                  </a:lnTo>
                  <a:cubicBezTo>
                    <a:pt x="48245" y="47030"/>
                    <a:pt x="50055" y="46732"/>
                    <a:pt x="51494" y="46137"/>
                  </a:cubicBezTo>
                  <a:cubicBezTo>
                    <a:pt x="52933" y="45541"/>
                    <a:pt x="54272" y="44462"/>
                    <a:pt x="55512" y="42900"/>
                  </a:cubicBezTo>
                  <a:cubicBezTo>
                    <a:pt x="56753" y="41337"/>
                    <a:pt x="58291" y="38670"/>
                    <a:pt x="60126" y="34900"/>
                  </a:cubicBezTo>
                  <a:lnTo>
                    <a:pt x="66898" y="34900"/>
                  </a:lnTo>
                  <a:lnTo>
                    <a:pt x="59680" y="66303"/>
                  </a:lnTo>
                  <a:lnTo>
                    <a:pt x="53131" y="66303"/>
                  </a:lnTo>
                  <a:cubicBezTo>
                    <a:pt x="53131" y="61292"/>
                    <a:pt x="52970" y="58154"/>
                    <a:pt x="52648" y="56889"/>
                  </a:cubicBezTo>
                  <a:cubicBezTo>
                    <a:pt x="52325" y="55624"/>
                    <a:pt x="51705" y="54756"/>
                    <a:pt x="50787" y="54285"/>
                  </a:cubicBezTo>
                  <a:cubicBezTo>
                    <a:pt x="49869" y="53814"/>
                    <a:pt x="48046" y="53578"/>
                    <a:pt x="45318" y="53578"/>
                  </a:cubicBezTo>
                  <a:lnTo>
                    <a:pt x="30733" y="53578"/>
                  </a:lnTo>
                  <a:lnTo>
                    <a:pt x="24854" y="79921"/>
                  </a:lnTo>
                  <a:cubicBezTo>
                    <a:pt x="23812" y="84584"/>
                    <a:pt x="23291" y="88453"/>
                    <a:pt x="23291" y="91529"/>
                  </a:cubicBezTo>
                  <a:cubicBezTo>
                    <a:pt x="23291" y="93067"/>
                    <a:pt x="23539" y="94270"/>
                    <a:pt x="24035" y="95138"/>
                  </a:cubicBezTo>
                  <a:cubicBezTo>
                    <a:pt x="24531" y="96006"/>
                    <a:pt x="25276" y="96639"/>
                    <a:pt x="26268" y="97036"/>
                  </a:cubicBezTo>
                  <a:cubicBezTo>
                    <a:pt x="27260" y="97433"/>
                    <a:pt x="28971" y="97730"/>
                    <a:pt x="31402" y="97929"/>
                  </a:cubicBezTo>
                  <a:lnTo>
                    <a:pt x="30584" y="101575"/>
                  </a:lnTo>
                  <a:lnTo>
                    <a:pt x="0" y="101575"/>
                  </a:lnTo>
                  <a:lnTo>
                    <a:pt x="818" y="97929"/>
                  </a:lnTo>
                  <a:cubicBezTo>
                    <a:pt x="2703" y="97631"/>
                    <a:pt x="4117" y="97147"/>
                    <a:pt x="5060" y="96478"/>
                  </a:cubicBezTo>
                  <a:cubicBezTo>
                    <a:pt x="6002" y="95808"/>
                    <a:pt x="6796" y="94878"/>
                    <a:pt x="7441" y="93687"/>
                  </a:cubicBezTo>
                  <a:cubicBezTo>
                    <a:pt x="8086" y="92497"/>
                    <a:pt x="8681" y="91045"/>
                    <a:pt x="9227" y="89334"/>
                  </a:cubicBezTo>
                  <a:cubicBezTo>
                    <a:pt x="9773" y="87622"/>
                    <a:pt x="10591" y="84311"/>
                    <a:pt x="11683" y="79400"/>
                  </a:cubicBezTo>
                  <a:lnTo>
                    <a:pt x="24333" y="22101"/>
                  </a:lnTo>
                  <a:cubicBezTo>
                    <a:pt x="25424" y="17140"/>
                    <a:pt x="25970" y="13221"/>
                    <a:pt x="25970" y="10343"/>
                  </a:cubicBezTo>
                  <a:cubicBezTo>
                    <a:pt x="25970" y="7913"/>
                    <a:pt x="25400" y="6226"/>
                    <a:pt x="24259" y="5283"/>
                  </a:cubicBezTo>
                  <a:cubicBezTo>
                    <a:pt x="23118" y="4341"/>
                    <a:pt x="21257" y="3795"/>
                    <a:pt x="18678" y="36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/>
            </a:p>
          </p:txBody>
        </p:sp>
        <p:sp>
          <p:nvSpPr>
            <p:cNvPr id="1232" name="TextBox 1231">
              <a:extLst>
                <a:ext uri="{FF2B5EF4-FFF2-40B4-BE49-F238E27FC236}">
                  <a16:creationId xmlns:a16="http://schemas.microsoft.com/office/drawing/2014/main" id="{F0D14A3E-99ED-FA10-F3DB-AD603036945E}"/>
                </a:ext>
              </a:extLst>
            </p:cNvPr>
            <p:cNvSpPr txBox="1"/>
            <p:nvPr/>
          </p:nvSpPr>
          <p:spPr>
            <a:xfrm>
              <a:off x="717955" y="3871039"/>
              <a:ext cx="259258" cy="134838"/>
            </a:xfrm>
            <a:custGeom>
              <a:avLst/>
              <a:gdLst/>
              <a:ahLst/>
              <a:cxnLst/>
              <a:rect l="l" t="t" r="r" b="b"/>
              <a:pathLst>
                <a:path w="259258" h="134838">
                  <a:moveTo>
                    <a:pt x="233362" y="35198"/>
                  </a:moveTo>
                  <a:cubicBezTo>
                    <a:pt x="228203" y="35198"/>
                    <a:pt x="223701" y="37356"/>
                    <a:pt x="219856" y="41672"/>
                  </a:cubicBezTo>
                  <a:cubicBezTo>
                    <a:pt x="216011" y="45988"/>
                    <a:pt x="212985" y="52164"/>
                    <a:pt x="210777" y="60201"/>
                  </a:cubicBezTo>
                  <a:cubicBezTo>
                    <a:pt x="208570" y="68238"/>
                    <a:pt x="207466" y="75158"/>
                    <a:pt x="207466" y="80962"/>
                  </a:cubicBezTo>
                  <a:cubicBezTo>
                    <a:pt x="207466" y="86419"/>
                    <a:pt x="208595" y="90450"/>
                    <a:pt x="210852" y="93055"/>
                  </a:cubicBezTo>
                  <a:cubicBezTo>
                    <a:pt x="213109" y="95659"/>
                    <a:pt x="216520" y="96961"/>
                    <a:pt x="221084" y="96961"/>
                  </a:cubicBezTo>
                  <a:cubicBezTo>
                    <a:pt x="225946" y="96961"/>
                    <a:pt x="230262" y="94779"/>
                    <a:pt x="234032" y="90413"/>
                  </a:cubicBezTo>
                  <a:cubicBezTo>
                    <a:pt x="237802" y="86047"/>
                    <a:pt x="240779" y="79933"/>
                    <a:pt x="242962" y="72070"/>
                  </a:cubicBezTo>
                  <a:cubicBezTo>
                    <a:pt x="245144" y="64207"/>
                    <a:pt x="246236" y="57299"/>
                    <a:pt x="246236" y="51346"/>
                  </a:cubicBezTo>
                  <a:cubicBezTo>
                    <a:pt x="246236" y="45988"/>
                    <a:pt x="245194" y="41957"/>
                    <a:pt x="243111" y="39253"/>
                  </a:cubicBezTo>
                  <a:cubicBezTo>
                    <a:pt x="241027" y="36550"/>
                    <a:pt x="237778" y="35198"/>
                    <a:pt x="233362" y="35198"/>
                  </a:cubicBezTo>
                  <a:close/>
                  <a:moveTo>
                    <a:pt x="147935" y="35049"/>
                  </a:moveTo>
                  <a:cubicBezTo>
                    <a:pt x="142875" y="35049"/>
                    <a:pt x="138335" y="37095"/>
                    <a:pt x="134317" y="41188"/>
                  </a:cubicBezTo>
                  <a:cubicBezTo>
                    <a:pt x="130299" y="45281"/>
                    <a:pt x="127136" y="50800"/>
                    <a:pt x="124829" y="57745"/>
                  </a:cubicBezTo>
                  <a:cubicBezTo>
                    <a:pt x="122523" y="64691"/>
                    <a:pt x="121369" y="71611"/>
                    <a:pt x="121369" y="78507"/>
                  </a:cubicBezTo>
                  <a:cubicBezTo>
                    <a:pt x="121369" y="83666"/>
                    <a:pt x="122113" y="87523"/>
                    <a:pt x="123602" y="90078"/>
                  </a:cubicBezTo>
                  <a:cubicBezTo>
                    <a:pt x="125090" y="92633"/>
                    <a:pt x="127421" y="93910"/>
                    <a:pt x="130596" y="93910"/>
                  </a:cubicBezTo>
                  <a:cubicBezTo>
                    <a:pt x="133126" y="93910"/>
                    <a:pt x="135644" y="93042"/>
                    <a:pt x="138149" y="91306"/>
                  </a:cubicBezTo>
                  <a:cubicBezTo>
                    <a:pt x="140655" y="89570"/>
                    <a:pt x="143334" y="86816"/>
                    <a:pt x="146186" y="83046"/>
                  </a:cubicBezTo>
                  <a:cubicBezTo>
                    <a:pt x="149039" y="79276"/>
                    <a:pt x="151259" y="75679"/>
                    <a:pt x="152846" y="72256"/>
                  </a:cubicBezTo>
                  <a:cubicBezTo>
                    <a:pt x="154434" y="68833"/>
                    <a:pt x="155786" y="64567"/>
                    <a:pt x="156902" y="59457"/>
                  </a:cubicBezTo>
                  <a:cubicBezTo>
                    <a:pt x="158018" y="54347"/>
                    <a:pt x="158576" y="49907"/>
                    <a:pt x="158576" y="46137"/>
                  </a:cubicBezTo>
                  <a:cubicBezTo>
                    <a:pt x="158576" y="42267"/>
                    <a:pt x="157757" y="39452"/>
                    <a:pt x="156120" y="37691"/>
                  </a:cubicBezTo>
                  <a:cubicBezTo>
                    <a:pt x="154483" y="35930"/>
                    <a:pt x="151755" y="35049"/>
                    <a:pt x="147935" y="35049"/>
                  </a:cubicBezTo>
                  <a:close/>
                  <a:moveTo>
                    <a:pt x="234851" y="29245"/>
                  </a:moveTo>
                  <a:cubicBezTo>
                    <a:pt x="242788" y="29245"/>
                    <a:pt x="248840" y="31415"/>
                    <a:pt x="253007" y="35756"/>
                  </a:cubicBezTo>
                  <a:cubicBezTo>
                    <a:pt x="257175" y="40097"/>
                    <a:pt x="259258" y="46310"/>
                    <a:pt x="259258" y="54397"/>
                  </a:cubicBezTo>
                  <a:cubicBezTo>
                    <a:pt x="259258" y="60151"/>
                    <a:pt x="258254" y="66303"/>
                    <a:pt x="256244" y="72851"/>
                  </a:cubicBezTo>
                  <a:cubicBezTo>
                    <a:pt x="254235" y="79400"/>
                    <a:pt x="251482" y="84906"/>
                    <a:pt x="247985" y="89371"/>
                  </a:cubicBezTo>
                  <a:cubicBezTo>
                    <a:pt x="244487" y="93836"/>
                    <a:pt x="240307" y="97197"/>
                    <a:pt x="235446" y="99454"/>
                  </a:cubicBezTo>
                  <a:cubicBezTo>
                    <a:pt x="230584" y="101712"/>
                    <a:pt x="225003" y="102840"/>
                    <a:pt x="218703" y="102840"/>
                  </a:cubicBezTo>
                  <a:cubicBezTo>
                    <a:pt x="211013" y="102840"/>
                    <a:pt x="205048" y="100682"/>
                    <a:pt x="200806" y="96366"/>
                  </a:cubicBezTo>
                  <a:cubicBezTo>
                    <a:pt x="196565" y="92050"/>
                    <a:pt x="194444" y="85849"/>
                    <a:pt x="194444" y="77763"/>
                  </a:cubicBezTo>
                  <a:cubicBezTo>
                    <a:pt x="194444" y="73794"/>
                    <a:pt x="195039" y="69205"/>
                    <a:pt x="196230" y="63996"/>
                  </a:cubicBezTo>
                  <a:cubicBezTo>
                    <a:pt x="197768" y="56951"/>
                    <a:pt x="200347" y="50800"/>
                    <a:pt x="203969" y="45541"/>
                  </a:cubicBezTo>
                  <a:cubicBezTo>
                    <a:pt x="207590" y="40283"/>
                    <a:pt x="212055" y="36252"/>
                    <a:pt x="217363" y="33449"/>
                  </a:cubicBezTo>
                  <a:cubicBezTo>
                    <a:pt x="222671" y="30646"/>
                    <a:pt x="228500" y="29245"/>
                    <a:pt x="234851" y="29245"/>
                  </a:cubicBezTo>
                  <a:close/>
                  <a:moveTo>
                    <a:pt x="146744" y="29170"/>
                  </a:moveTo>
                  <a:cubicBezTo>
                    <a:pt x="149870" y="29170"/>
                    <a:pt x="152821" y="29542"/>
                    <a:pt x="155600" y="30286"/>
                  </a:cubicBezTo>
                  <a:cubicBezTo>
                    <a:pt x="158378" y="31031"/>
                    <a:pt x="161181" y="32296"/>
                    <a:pt x="164008" y="34082"/>
                  </a:cubicBezTo>
                  <a:lnTo>
                    <a:pt x="170854" y="29170"/>
                  </a:lnTo>
                  <a:lnTo>
                    <a:pt x="175617" y="30361"/>
                  </a:lnTo>
                  <a:lnTo>
                    <a:pt x="167952" y="65038"/>
                  </a:lnTo>
                  <a:cubicBezTo>
                    <a:pt x="167407" y="67469"/>
                    <a:pt x="166166" y="73595"/>
                    <a:pt x="164232" y="83418"/>
                  </a:cubicBezTo>
                  <a:cubicBezTo>
                    <a:pt x="162198" y="93836"/>
                    <a:pt x="160548" y="101203"/>
                    <a:pt x="159283" y="105519"/>
                  </a:cubicBezTo>
                  <a:cubicBezTo>
                    <a:pt x="158018" y="109835"/>
                    <a:pt x="156443" y="113767"/>
                    <a:pt x="154558" y="117314"/>
                  </a:cubicBezTo>
                  <a:cubicBezTo>
                    <a:pt x="152673" y="120861"/>
                    <a:pt x="150242" y="123949"/>
                    <a:pt x="147265" y="126578"/>
                  </a:cubicBezTo>
                  <a:cubicBezTo>
                    <a:pt x="144289" y="129208"/>
                    <a:pt x="140679" y="131242"/>
                    <a:pt x="136438" y="132680"/>
                  </a:cubicBezTo>
                  <a:cubicBezTo>
                    <a:pt x="132196" y="134119"/>
                    <a:pt x="127173" y="134838"/>
                    <a:pt x="121369" y="134838"/>
                  </a:cubicBezTo>
                  <a:cubicBezTo>
                    <a:pt x="102617" y="134838"/>
                    <a:pt x="93241" y="129381"/>
                    <a:pt x="93241" y="118467"/>
                  </a:cubicBezTo>
                  <a:cubicBezTo>
                    <a:pt x="93241" y="115689"/>
                    <a:pt x="94084" y="113159"/>
                    <a:pt x="95771" y="110877"/>
                  </a:cubicBezTo>
                  <a:cubicBezTo>
                    <a:pt x="97457" y="108595"/>
                    <a:pt x="100161" y="106189"/>
                    <a:pt x="103882" y="103659"/>
                  </a:cubicBezTo>
                  <a:lnTo>
                    <a:pt x="109240" y="107975"/>
                  </a:lnTo>
                  <a:cubicBezTo>
                    <a:pt x="108297" y="109116"/>
                    <a:pt x="107503" y="110244"/>
                    <a:pt x="106858" y="111361"/>
                  </a:cubicBezTo>
                  <a:cubicBezTo>
                    <a:pt x="106213" y="112477"/>
                    <a:pt x="105755" y="113556"/>
                    <a:pt x="105482" y="114598"/>
                  </a:cubicBezTo>
                  <a:cubicBezTo>
                    <a:pt x="105209" y="115639"/>
                    <a:pt x="105072" y="116880"/>
                    <a:pt x="105072" y="118318"/>
                  </a:cubicBezTo>
                  <a:cubicBezTo>
                    <a:pt x="105072" y="122039"/>
                    <a:pt x="106412" y="124755"/>
                    <a:pt x="109091" y="126467"/>
                  </a:cubicBezTo>
                  <a:cubicBezTo>
                    <a:pt x="111770" y="128178"/>
                    <a:pt x="115813" y="129034"/>
                    <a:pt x="121220" y="129034"/>
                  </a:cubicBezTo>
                  <a:cubicBezTo>
                    <a:pt x="127322" y="129034"/>
                    <a:pt x="132221" y="127657"/>
                    <a:pt x="135917" y="124904"/>
                  </a:cubicBezTo>
                  <a:cubicBezTo>
                    <a:pt x="139613" y="122151"/>
                    <a:pt x="142776" y="117723"/>
                    <a:pt x="145405" y="111621"/>
                  </a:cubicBezTo>
                  <a:cubicBezTo>
                    <a:pt x="148034" y="105519"/>
                    <a:pt x="150589" y="96292"/>
                    <a:pt x="153070" y="83939"/>
                  </a:cubicBezTo>
                  <a:lnTo>
                    <a:pt x="152028" y="83716"/>
                  </a:lnTo>
                  <a:cubicBezTo>
                    <a:pt x="147216" y="90314"/>
                    <a:pt x="142751" y="95126"/>
                    <a:pt x="138633" y="98152"/>
                  </a:cubicBezTo>
                  <a:cubicBezTo>
                    <a:pt x="134516" y="101178"/>
                    <a:pt x="130075" y="102691"/>
                    <a:pt x="125313" y="102691"/>
                  </a:cubicBezTo>
                  <a:cubicBezTo>
                    <a:pt x="119906" y="102691"/>
                    <a:pt x="115701" y="100657"/>
                    <a:pt x="112700" y="96589"/>
                  </a:cubicBezTo>
                  <a:cubicBezTo>
                    <a:pt x="109698" y="92521"/>
                    <a:pt x="108198" y="86717"/>
                    <a:pt x="108198" y="79176"/>
                  </a:cubicBezTo>
                  <a:cubicBezTo>
                    <a:pt x="108198" y="70693"/>
                    <a:pt x="109860" y="62545"/>
                    <a:pt x="113183" y="54731"/>
                  </a:cubicBezTo>
                  <a:cubicBezTo>
                    <a:pt x="116507" y="46918"/>
                    <a:pt x="121121" y="40704"/>
                    <a:pt x="127025" y="36091"/>
                  </a:cubicBezTo>
                  <a:cubicBezTo>
                    <a:pt x="132928" y="31477"/>
                    <a:pt x="139501" y="29170"/>
                    <a:pt x="146744" y="29170"/>
                  </a:cubicBezTo>
                  <a:close/>
                  <a:moveTo>
                    <a:pt x="19496" y="0"/>
                  </a:moveTo>
                  <a:lnTo>
                    <a:pt x="87957" y="0"/>
                  </a:lnTo>
                  <a:lnTo>
                    <a:pt x="82823" y="22845"/>
                  </a:lnTo>
                  <a:lnTo>
                    <a:pt x="75679" y="22845"/>
                  </a:lnTo>
                  <a:cubicBezTo>
                    <a:pt x="75480" y="18529"/>
                    <a:pt x="75108" y="15280"/>
                    <a:pt x="74563" y="13097"/>
                  </a:cubicBezTo>
                  <a:cubicBezTo>
                    <a:pt x="74017" y="10914"/>
                    <a:pt x="73360" y="9413"/>
                    <a:pt x="72591" y="8595"/>
                  </a:cubicBezTo>
                  <a:cubicBezTo>
                    <a:pt x="71822" y="7776"/>
                    <a:pt x="70904" y="7230"/>
                    <a:pt x="69837" y="6958"/>
                  </a:cubicBezTo>
                  <a:cubicBezTo>
                    <a:pt x="68771" y="6685"/>
                    <a:pt x="67245" y="6548"/>
                    <a:pt x="65261" y="6548"/>
                  </a:cubicBezTo>
                  <a:lnTo>
                    <a:pt x="41002" y="6548"/>
                  </a:lnTo>
                  <a:lnTo>
                    <a:pt x="32519" y="45541"/>
                  </a:lnTo>
                  <a:lnTo>
                    <a:pt x="46732" y="45541"/>
                  </a:lnTo>
                  <a:cubicBezTo>
                    <a:pt x="50254" y="45541"/>
                    <a:pt x="52945" y="44710"/>
                    <a:pt x="54806" y="43048"/>
                  </a:cubicBezTo>
                  <a:cubicBezTo>
                    <a:pt x="56666" y="41387"/>
                    <a:pt x="58539" y="38646"/>
                    <a:pt x="60424" y="34826"/>
                  </a:cubicBezTo>
                  <a:lnTo>
                    <a:pt x="67196" y="34826"/>
                  </a:lnTo>
                  <a:lnTo>
                    <a:pt x="60498" y="63401"/>
                  </a:lnTo>
                  <a:lnTo>
                    <a:pt x="54173" y="63401"/>
                  </a:lnTo>
                  <a:cubicBezTo>
                    <a:pt x="54173" y="59432"/>
                    <a:pt x="53925" y="56741"/>
                    <a:pt x="53429" y="55327"/>
                  </a:cubicBezTo>
                  <a:cubicBezTo>
                    <a:pt x="52933" y="53913"/>
                    <a:pt x="52201" y="53020"/>
                    <a:pt x="51234" y="52648"/>
                  </a:cubicBezTo>
                  <a:cubicBezTo>
                    <a:pt x="50266" y="52276"/>
                    <a:pt x="48518" y="52090"/>
                    <a:pt x="45988" y="52090"/>
                  </a:cubicBezTo>
                  <a:lnTo>
                    <a:pt x="31105" y="52090"/>
                  </a:lnTo>
                  <a:lnTo>
                    <a:pt x="21580" y="95027"/>
                  </a:lnTo>
                  <a:lnTo>
                    <a:pt x="43606" y="95027"/>
                  </a:lnTo>
                  <a:cubicBezTo>
                    <a:pt x="46533" y="95027"/>
                    <a:pt x="48853" y="94729"/>
                    <a:pt x="50564" y="94134"/>
                  </a:cubicBezTo>
                  <a:cubicBezTo>
                    <a:pt x="52276" y="93538"/>
                    <a:pt x="53888" y="92571"/>
                    <a:pt x="55401" y="91232"/>
                  </a:cubicBezTo>
                  <a:cubicBezTo>
                    <a:pt x="56914" y="89892"/>
                    <a:pt x="58427" y="88019"/>
                    <a:pt x="59940" y="85613"/>
                  </a:cubicBezTo>
                  <a:cubicBezTo>
                    <a:pt x="61453" y="83207"/>
                    <a:pt x="63252" y="79945"/>
                    <a:pt x="65335" y="75828"/>
                  </a:cubicBezTo>
                  <a:lnTo>
                    <a:pt x="72553" y="75828"/>
                  </a:lnTo>
                  <a:lnTo>
                    <a:pt x="66005" y="101575"/>
                  </a:lnTo>
                  <a:lnTo>
                    <a:pt x="0" y="101575"/>
                  </a:lnTo>
                  <a:lnTo>
                    <a:pt x="818" y="97929"/>
                  </a:lnTo>
                  <a:cubicBezTo>
                    <a:pt x="2703" y="97631"/>
                    <a:pt x="4117" y="97147"/>
                    <a:pt x="5060" y="96478"/>
                  </a:cubicBezTo>
                  <a:cubicBezTo>
                    <a:pt x="6002" y="95808"/>
                    <a:pt x="6796" y="94878"/>
                    <a:pt x="7441" y="93687"/>
                  </a:cubicBezTo>
                  <a:cubicBezTo>
                    <a:pt x="8086" y="92497"/>
                    <a:pt x="8681" y="91046"/>
                    <a:pt x="9227" y="89334"/>
                  </a:cubicBezTo>
                  <a:cubicBezTo>
                    <a:pt x="9773" y="87622"/>
                    <a:pt x="10591" y="84311"/>
                    <a:pt x="11683" y="79400"/>
                  </a:cubicBezTo>
                  <a:lnTo>
                    <a:pt x="24333" y="22101"/>
                  </a:lnTo>
                  <a:cubicBezTo>
                    <a:pt x="25424" y="17140"/>
                    <a:pt x="25970" y="13146"/>
                    <a:pt x="25970" y="10120"/>
                  </a:cubicBezTo>
                  <a:cubicBezTo>
                    <a:pt x="25970" y="7789"/>
                    <a:pt x="25387" y="6164"/>
                    <a:pt x="24222" y="5246"/>
                  </a:cubicBezTo>
                  <a:cubicBezTo>
                    <a:pt x="23056" y="4328"/>
                    <a:pt x="21208" y="3795"/>
                    <a:pt x="18678" y="36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233" name="TextBox 1232">
              <a:extLst>
                <a:ext uri="{FF2B5EF4-FFF2-40B4-BE49-F238E27FC236}">
                  <a16:creationId xmlns:a16="http://schemas.microsoft.com/office/drawing/2014/main" id="{6CB01981-FB52-4800-399A-8DC7A6722DB1}"/>
                </a:ext>
              </a:extLst>
            </p:cNvPr>
            <p:cNvSpPr txBox="1"/>
            <p:nvPr/>
          </p:nvSpPr>
          <p:spPr>
            <a:xfrm>
              <a:off x="692246" y="5465652"/>
              <a:ext cx="296745" cy="163135"/>
            </a:xfrm>
            <a:custGeom>
              <a:avLst/>
              <a:gdLst/>
              <a:ahLst/>
              <a:cxnLst/>
              <a:rect l="l" t="t" r="r" b="b"/>
              <a:pathLst>
                <a:path w="296745" h="163135">
                  <a:moveTo>
                    <a:pt x="287592" y="84442"/>
                  </a:moveTo>
                  <a:lnTo>
                    <a:pt x="291443" y="84442"/>
                  </a:lnTo>
                  <a:lnTo>
                    <a:pt x="279834" y="139136"/>
                  </a:lnTo>
                  <a:cubicBezTo>
                    <a:pt x="278904" y="143378"/>
                    <a:pt x="277704" y="147015"/>
                    <a:pt x="276234" y="150047"/>
                  </a:cubicBezTo>
                  <a:cubicBezTo>
                    <a:pt x="274765" y="153079"/>
                    <a:pt x="272969" y="155563"/>
                    <a:pt x="270849" y="157498"/>
                  </a:cubicBezTo>
                  <a:cubicBezTo>
                    <a:pt x="268728" y="159432"/>
                    <a:pt x="266254" y="160856"/>
                    <a:pt x="263426" y="161767"/>
                  </a:cubicBezTo>
                  <a:cubicBezTo>
                    <a:pt x="260598" y="162679"/>
                    <a:pt x="257361" y="163135"/>
                    <a:pt x="253715" y="163135"/>
                  </a:cubicBezTo>
                  <a:cubicBezTo>
                    <a:pt x="252747" y="163135"/>
                    <a:pt x="251817" y="163088"/>
                    <a:pt x="250924" y="162995"/>
                  </a:cubicBezTo>
                  <a:cubicBezTo>
                    <a:pt x="250031" y="162902"/>
                    <a:pt x="249231" y="162762"/>
                    <a:pt x="248524" y="162576"/>
                  </a:cubicBezTo>
                  <a:lnTo>
                    <a:pt x="249920" y="156716"/>
                  </a:lnTo>
                  <a:cubicBezTo>
                    <a:pt x="250366" y="156902"/>
                    <a:pt x="250961" y="157023"/>
                    <a:pt x="251706" y="157079"/>
                  </a:cubicBezTo>
                  <a:cubicBezTo>
                    <a:pt x="252450" y="157135"/>
                    <a:pt x="253305" y="157163"/>
                    <a:pt x="254273" y="157163"/>
                  </a:cubicBezTo>
                  <a:cubicBezTo>
                    <a:pt x="256096" y="157163"/>
                    <a:pt x="257724" y="156921"/>
                    <a:pt x="259156" y="156437"/>
                  </a:cubicBezTo>
                  <a:cubicBezTo>
                    <a:pt x="260589" y="155954"/>
                    <a:pt x="261872" y="155079"/>
                    <a:pt x="263007" y="153814"/>
                  </a:cubicBezTo>
                  <a:cubicBezTo>
                    <a:pt x="264142" y="152549"/>
                    <a:pt x="265165" y="150810"/>
                    <a:pt x="266077" y="148596"/>
                  </a:cubicBezTo>
                  <a:cubicBezTo>
                    <a:pt x="266988" y="146382"/>
                    <a:pt x="267835" y="143545"/>
                    <a:pt x="268616" y="140085"/>
                  </a:cubicBezTo>
                  <a:cubicBezTo>
                    <a:pt x="269918" y="134057"/>
                    <a:pt x="271165" y="128402"/>
                    <a:pt x="272355" y="123118"/>
                  </a:cubicBezTo>
                  <a:cubicBezTo>
                    <a:pt x="273546" y="117835"/>
                    <a:pt x="274523" y="113407"/>
                    <a:pt x="275286" y="109835"/>
                  </a:cubicBezTo>
                  <a:cubicBezTo>
                    <a:pt x="276048" y="106264"/>
                    <a:pt x="276653" y="103417"/>
                    <a:pt x="277099" y="101296"/>
                  </a:cubicBezTo>
                  <a:cubicBezTo>
                    <a:pt x="277546" y="99176"/>
                    <a:pt x="277871" y="97539"/>
                    <a:pt x="278076" y="96385"/>
                  </a:cubicBezTo>
                  <a:cubicBezTo>
                    <a:pt x="278281" y="95232"/>
                    <a:pt x="278402" y="94413"/>
                    <a:pt x="278439" y="93929"/>
                  </a:cubicBezTo>
                  <a:cubicBezTo>
                    <a:pt x="278476" y="93446"/>
                    <a:pt x="278495" y="93055"/>
                    <a:pt x="278495" y="92757"/>
                  </a:cubicBezTo>
                  <a:cubicBezTo>
                    <a:pt x="278495" y="91455"/>
                    <a:pt x="278002" y="90497"/>
                    <a:pt x="277016" y="89883"/>
                  </a:cubicBezTo>
                  <a:cubicBezTo>
                    <a:pt x="276030" y="89269"/>
                    <a:pt x="274290" y="88925"/>
                    <a:pt x="271797" y="88851"/>
                  </a:cubicBezTo>
                  <a:lnTo>
                    <a:pt x="272635" y="85056"/>
                  </a:lnTo>
                  <a:close/>
                  <a:moveTo>
                    <a:pt x="285527" y="61950"/>
                  </a:moveTo>
                  <a:lnTo>
                    <a:pt x="296745" y="61950"/>
                  </a:lnTo>
                  <a:lnTo>
                    <a:pt x="294010" y="73949"/>
                  </a:lnTo>
                  <a:lnTo>
                    <a:pt x="282792" y="73949"/>
                  </a:lnTo>
                  <a:close/>
                  <a:moveTo>
                    <a:pt x="147489" y="15702"/>
                  </a:moveTo>
                  <a:lnTo>
                    <a:pt x="120997" y="62583"/>
                  </a:lnTo>
                  <a:lnTo>
                    <a:pt x="150093" y="62583"/>
                  </a:lnTo>
                  <a:lnTo>
                    <a:pt x="148828" y="38621"/>
                  </a:lnTo>
                  <a:cubicBezTo>
                    <a:pt x="148679" y="35347"/>
                    <a:pt x="148555" y="31254"/>
                    <a:pt x="148456" y="26343"/>
                  </a:cubicBezTo>
                  <a:cubicBezTo>
                    <a:pt x="148357" y="21432"/>
                    <a:pt x="148307" y="17884"/>
                    <a:pt x="148307" y="15702"/>
                  </a:cubicBezTo>
                  <a:close/>
                  <a:moveTo>
                    <a:pt x="188342" y="1191"/>
                  </a:moveTo>
                  <a:lnTo>
                    <a:pt x="219149" y="1191"/>
                  </a:lnTo>
                  <a:lnTo>
                    <a:pt x="218331" y="4837"/>
                  </a:lnTo>
                  <a:cubicBezTo>
                    <a:pt x="216148" y="5085"/>
                    <a:pt x="214449" y="5730"/>
                    <a:pt x="213234" y="6772"/>
                  </a:cubicBezTo>
                  <a:cubicBezTo>
                    <a:pt x="212018" y="7814"/>
                    <a:pt x="211162" y="9265"/>
                    <a:pt x="210666" y="11125"/>
                  </a:cubicBezTo>
                  <a:cubicBezTo>
                    <a:pt x="210170" y="12986"/>
                    <a:pt x="209922" y="15478"/>
                    <a:pt x="209922" y="18604"/>
                  </a:cubicBezTo>
                  <a:cubicBezTo>
                    <a:pt x="209922" y="19348"/>
                    <a:pt x="209997" y="21580"/>
                    <a:pt x="210145" y="25301"/>
                  </a:cubicBezTo>
                  <a:lnTo>
                    <a:pt x="212229" y="79772"/>
                  </a:lnTo>
                  <a:lnTo>
                    <a:pt x="212229" y="85725"/>
                  </a:lnTo>
                  <a:lnTo>
                    <a:pt x="212973" y="85725"/>
                  </a:lnTo>
                  <a:lnTo>
                    <a:pt x="245194" y="27608"/>
                  </a:lnTo>
                  <a:cubicBezTo>
                    <a:pt x="247080" y="24185"/>
                    <a:pt x="248493" y="21246"/>
                    <a:pt x="249436" y="18790"/>
                  </a:cubicBezTo>
                  <a:cubicBezTo>
                    <a:pt x="250379" y="16334"/>
                    <a:pt x="250850" y="14164"/>
                    <a:pt x="250850" y="12279"/>
                  </a:cubicBezTo>
                  <a:cubicBezTo>
                    <a:pt x="250850" y="8111"/>
                    <a:pt x="248369" y="5631"/>
                    <a:pt x="243408" y="4837"/>
                  </a:cubicBezTo>
                  <a:lnTo>
                    <a:pt x="244227" y="1191"/>
                  </a:lnTo>
                  <a:lnTo>
                    <a:pt x="274662" y="1191"/>
                  </a:lnTo>
                  <a:lnTo>
                    <a:pt x="273844" y="4837"/>
                  </a:lnTo>
                  <a:cubicBezTo>
                    <a:pt x="272504" y="5036"/>
                    <a:pt x="271227" y="5544"/>
                    <a:pt x="270011" y="6363"/>
                  </a:cubicBezTo>
                  <a:cubicBezTo>
                    <a:pt x="268796" y="7181"/>
                    <a:pt x="267432" y="8546"/>
                    <a:pt x="265919" y="10455"/>
                  </a:cubicBezTo>
                  <a:cubicBezTo>
                    <a:pt x="264406" y="12365"/>
                    <a:pt x="262062" y="16049"/>
                    <a:pt x="258887" y="21506"/>
                  </a:cubicBezTo>
                  <a:lnTo>
                    <a:pt x="211262" y="103957"/>
                  </a:lnTo>
                  <a:lnTo>
                    <a:pt x="201364" y="103957"/>
                  </a:lnTo>
                  <a:lnTo>
                    <a:pt x="196379" y="20985"/>
                  </a:lnTo>
                  <a:cubicBezTo>
                    <a:pt x="196180" y="17760"/>
                    <a:pt x="195821" y="14995"/>
                    <a:pt x="195300" y="12688"/>
                  </a:cubicBezTo>
                  <a:cubicBezTo>
                    <a:pt x="194779" y="10381"/>
                    <a:pt x="193960" y="8583"/>
                    <a:pt x="192844" y="7293"/>
                  </a:cubicBezTo>
                  <a:cubicBezTo>
                    <a:pt x="191728" y="6003"/>
                    <a:pt x="189954" y="5184"/>
                    <a:pt x="187523" y="4837"/>
                  </a:cubicBezTo>
                  <a:close/>
                  <a:moveTo>
                    <a:pt x="147935" y="0"/>
                  </a:moveTo>
                  <a:lnTo>
                    <a:pt x="159172" y="0"/>
                  </a:lnTo>
                  <a:lnTo>
                    <a:pt x="164530" y="82972"/>
                  </a:lnTo>
                  <a:cubicBezTo>
                    <a:pt x="164778" y="86891"/>
                    <a:pt x="165224" y="89955"/>
                    <a:pt x="165869" y="92162"/>
                  </a:cubicBezTo>
                  <a:cubicBezTo>
                    <a:pt x="166514" y="94370"/>
                    <a:pt x="167394" y="96007"/>
                    <a:pt x="168511" y="97073"/>
                  </a:cubicBezTo>
                  <a:cubicBezTo>
                    <a:pt x="169627" y="98140"/>
                    <a:pt x="171252" y="98822"/>
                    <a:pt x="173385" y="99120"/>
                  </a:cubicBezTo>
                  <a:lnTo>
                    <a:pt x="172566" y="102766"/>
                  </a:lnTo>
                  <a:lnTo>
                    <a:pt x="141610" y="102766"/>
                  </a:lnTo>
                  <a:lnTo>
                    <a:pt x="142429" y="99120"/>
                  </a:lnTo>
                  <a:cubicBezTo>
                    <a:pt x="145356" y="98872"/>
                    <a:pt x="147538" y="97731"/>
                    <a:pt x="148977" y="95697"/>
                  </a:cubicBezTo>
                  <a:cubicBezTo>
                    <a:pt x="150416" y="93663"/>
                    <a:pt x="151135" y="90091"/>
                    <a:pt x="151135" y="84981"/>
                  </a:cubicBezTo>
                  <a:cubicBezTo>
                    <a:pt x="151135" y="83046"/>
                    <a:pt x="151061" y="80938"/>
                    <a:pt x="150912" y="78656"/>
                  </a:cubicBezTo>
                  <a:lnTo>
                    <a:pt x="150391" y="69057"/>
                  </a:lnTo>
                  <a:lnTo>
                    <a:pt x="117649" y="69057"/>
                  </a:lnTo>
                  <a:lnTo>
                    <a:pt x="113556" y="76349"/>
                  </a:lnTo>
                  <a:cubicBezTo>
                    <a:pt x="111621" y="79772"/>
                    <a:pt x="110207" y="82712"/>
                    <a:pt x="109314" y="85167"/>
                  </a:cubicBezTo>
                  <a:cubicBezTo>
                    <a:pt x="108421" y="87623"/>
                    <a:pt x="107975" y="89793"/>
                    <a:pt x="107975" y="91678"/>
                  </a:cubicBezTo>
                  <a:cubicBezTo>
                    <a:pt x="107975" y="95846"/>
                    <a:pt x="110480" y="98326"/>
                    <a:pt x="115491" y="99120"/>
                  </a:cubicBezTo>
                  <a:lnTo>
                    <a:pt x="114672" y="102766"/>
                  </a:lnTo>
                  <a:lnTo>
                    <a:pt x="84237" y="102766"/>
                  </a:lnTo>
                  <a:lnTo>
                    <a:pt x="85055" y="99120"/>
                  </a:lnTo>
                  <a:cubicBezTo>
                    <a:pt x="86593" y="98921"/>
                    <a:pt x="88044" y="98314"/>
                    <a:pt x="89409" y="97297"/>
                  </a:cubicBezTo>
                  <a:cubicBezTo>
                    <a:pt x="90773" y="96280"/>
                    <a:pt x="92224" y="94742"/>
                    <a:pt x="93762" y="92683"/>
                  </a:cubicBezTo>
                  <a:cubicBezTo>
                    <a:pt x="95300" y="90624"/>
                    <a:pt x="97458" y="87214"/>
                    <a:pt x="100236" y="82451"/>
                  </a:cubicBezTo>
                  <a:close/>
                  <a:moveTo>
                    <a:pt x="53281" y="0"/>
                  </a:moveTo>
                  <a:cubicBezTo>
                    <a:pt x="57795" y="0"/>
                    <a:pt x="61975" y="273"/>
                    <a:pt x="65819" y="819"/>
                  </a:cubicBezTo>
                  <a:cubicBezTo>
                    <a:pt x="69664" y="1365"/>
                    <a:pt x="73943" y="2357"/>
                    <a:pt x="78656" y="3795"/>
                  </a:cubicBezTo>
                  <a:lnTo>
                    <a:pt x="74191" y="23962"/>
                  </a:lnTo>
                  <a:lnTo>
                    <a:pt x="67047" y="23962"/>
                  </a:lnTo>
                  <a:cubicBezTo>
                    <a:pt x="66650" y="17860"/>
                    <a:pt x="65323" y="13457"/>
                    <a:pt x="63066" y="10753"/>
                  </a:cubicBezTo>
                  <a:cubicBezTo>
                    <a:pt x="60809" y="8049"/>
                    <a:pt x="57175" y="6698"/>
                    <a:pt x="52164" y="6698"/>
                  </a:cubicBezTo>
                  <a:cubicBezTo>
                    <a:pt x="45318" y="6698"/>
                    <a:pt x="38956" y="10121"/>
                    <a:pt x="33077" y="16967"/>
                  </a:cubicBezTo>
                  <a:cubicBezTo>
                    <a:pt x="27198" y="23813"/>
                    <a:pt x="22547" y="32854"/>
                    <a:pt x="19124" y="44091"/>
                  </a:cubicBezTo>
                  <a:cubicBezTo>
                    <a:pt x="15701" y="55327"/>
                    <a:pt x="13990" y="65758"/>
                    <a:pt x="13990" y="75382"/>
                  </a:cubicBezTo>
                  <a:cubicBezTo>
                    <a:pt x="13990" y="82922"/>
                    <a:pt x="15329" y="88479"/>
                    <a:pt x="18008" y="92051"/>
                  </a:cubicBezTo>
                  <a:cubicBezTo>
                    <a:pt x="20687" y="95622"/>
                    <a:pt x="24805" y="97408"/>
                    <a:pt x="30361" y="97408"/>
                  </a:cubicBezTo>
                  <a:cubicBezTo>
                    <a:pt x="34082" y="97408"/>
                    <a:pt x="37331" y="96850"/>
                    <a:pt x="40109" y="95734"/>
                  </a:cubicBezTo>
                  <a:cubicBezTo>
                    <a:pt x="42887" y="94618"/>
                    <a:pt x="45492" y="92733"/>
                    <a:pt x="47923" y="90079"/>
                  </a:cubicBezTo>
                  <a:cubicBezTo>
                    <a:pt x="50354" y="87424"/>
                    <a:pt x="52760" y="83716"/>
                    <a:pt x="55141" y="78954"/>
                  </a:cubicBezTo>
                  <a:lnTo>
                    <a:pt x="62285" y="78954"/>
                  </a:lnTo>
                  <a:lnTo>
                    <a:pt x="57745" y="100087"/>
                  </a:lnTo>
                  <a:cubicBezTo>
                    <a:pt x="48468" y="102667"/>
                    <a:pt x="38745" y="103957"/>
                    <a:pt x="28575" y="103957"/>
                  </a:cubicBezTo>
                  <a:cubicBezTo>
                    <a:pt x="19248" y="103957"/>
                    <a:pt x="12154" y="101278"/>
                    <a:pt x="7293" y="95920"/>
                  </a:cubicBezTo>
                  <a:cubicBezTo>
                    <a:pt x="2431" y="90562"/>
                    <a:pt x="0" y="82724"/>
                    <a:pt x="0" y="72405"/>
                  </a:cubicBezTo>
                  <a:cubicBezTo>
                    <a:pt x="0" y="65113"/>
                    <a:pt x="1302" y="56704"/>
                    <a:pt x="3907" y="47179"/>
                  </a:cubicBezTo>
                  <a:cubicBezTo>
                    <a:pt x="6511" y="37654"/>
                    <a:pt x="10195" y="29295"/>
                    <a:pt x="14957" y="22101"/>
                  </a:cubicBezTo>
                  <a:cubicBezTo>
                    <a:pt x="19720" y="14908"/>
                    <a:pt x="25350" y="9426"/>
                    <a:pt x="31849" y="5656"/>
                  </a:cubicBezTo>
                  <a:cubicBezTo>
                    <a:pt x="38348" y="1885"/>
                    <a:pt x="45492" y="0"/>
                    <a:pt x="53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/>
            </a:p>
          </p:txBody>
        </p:sp>
        <p:sp>
          <p:nvSpPr>
            <p:cNvPr id="1234" name="TextBox 1233">
              <a:extLst>
                <a:ext uri="{FF2B5EF4-FFF2-40B4-BE49-F238E27FC236}">
                  <a16:creationId xmlns:a16="http://schemas.microsoft.com/office/drawing/2014/main" id="{996C0830-7235-D6C7-A276-E8C2767576D8}"/>
                </a:ext>
              </a:extLst>
            </p:cNvPr>
            <p:cNvSpPr txBox="1"/>
            <p:nvPr/>
          </p:nvSpPr>
          <p:spPr>
            <a:xfrm>
              <a:off x="2901683" y="5484509"/>
              <a:ext cx="311943" cy="102840"/>
            </a:xfrm>
            <a:custGeom>
              <a:avLst/>
              <a:gdLst/>
              <a:ahLst/>
              <a:cxnLst/>
              <a:rect l="l" t="t" r="r" b="b"/>
              <a:pathLst>
                <a:path w="311943" h="102840">
                  <a:moveTo>
                    <a:pt x="138112" y="35198"/>
                  </a:moveTo>
                  <a:cubicBezTo>
                    <a:pt x="132953" y="35198"/>
                    <a:pt x="128451" y="37356"/>
                    <a:pt x="124606" y="41672"/>
                  </a:cubicBezTo>
                  <a:cubicBezTo>
                    <a:pt x="120761" y="45988"/>
                    <a:pt x="117735" y="52164"/>
                    <a:pt x="115528" y="60201"/>
                  </a:cubicBezTo>
                  <a:cubicBezTo>
                    <a:pt x="113320" y="68238"/>
                    <a:pt x="112216" y="75158"/>
                    <a:pt x="112216" y="80962"/>
                  </a:cubicBezTo>
                  <a:cubicBezTo>
                    <a:pt x="112216" y="86419"/>
                    <a:pt x="113345" y="90450"/>
                    <a:pt x="115602" y="93055"/>
                  </a:cubicBezTo>
                  <a:cubicBezTo>
                    <a:pt x="117859" y="95659"/>
                    <a:pt x="121270" y="96961"/>
                    <a:pt x="125834" y="96961"/>
                  </a:cubicBezTo>
                  <a:cubicBezTo>
                    <a:pt x="130696" y="96961"/>
                    <a:pt x="135012" y="94779"/>
                    <a:pt x="138782" y="90413"/>
                  </a:cubicBezTo>
                  <a:cubicBezTo>
                    <a:pt x="142552" y="86047"/>
                    <a:pt x="145529" y="79933"/>
                    <a:pt x="147712" y="72070"/>
                  </a:cubicBezTo>
                  <a:cubicBezTo>
                    <a:pt x="149894" y="64207"/>
                    <a:pt x="150986" y="57299"/>
                    <a:pt x="150986" y="51346"/>
                  </a:cubicBezTo>
                  <a:cubicBezTo>
                    <a:pt x="150986" y="45988"/>
                    <a:pt x="149944" y="41957"/>
                    <a:pt x="147860" y="39253"/>
                  </a:cubicBezTo>
                  <a:cubicBezTo>
                    <a:pt x="145777" y="36550"/>
                    <a:pt x="142527" y="35198"/>
                    <a:pt x="138112" y="35198"/>
                  </a:cubicBezTo>
                  <a:close/>
                  <a:moveTo>
                    <a:pt x="291256" y="35049"/>
                  </a:moveTo>
                  <a:cubicBezTo>
                    <a:pt x="286246" y="35049"/>
                    <a:pt x="281421" y="37579"/>
                    <a:pt x="276783" y="42639"/>
                  </a:cubicBezTo>
                  <a:cubicBezTo>
                    <a:pt x="272144" y="47699"/>
                    <a:pt x="268585" y="54545"/>
                    <a:pt x="266104" y="63177"/>
                  </a:cubicBezTo>
                  <a:cubicBezTo>
                    <a:pt x="273099" y="63128"/>
                    <a:pt x="279102" y="62495"/>
                    <a:pt x="284113" y="61280"/>
                  </a:cubicBezTo>
                  <a:cubicBezTo>
                    <a:pt x="289123" y="60064"/>
                    <a:pt x="292968" y="58130"/>
                    <a:pt x="295647" y="55476"/>
                  </a:cubicBezTo>
                  <a:cubicBezTo>
                    <a:pt x="298326" y="52822"/>
                    <a:pt x="299665" y="49237"/>
                    <a:pt x="299665" y="44723"/>
                  </a:cubicBezTo>
                  <a:cubicBezTo>
                    <a:pt x="299665" y="41697"/>
                    <a:pt x="298958" y="39328"/>
                    <a:pt x="297544" y="37616"/>
                  </a:cubicBezTo>
                  <a:cubicBezTo>
                    <a:pt x="296130" y="35905"/>
                    <a:pt x="294035" y="35049"/>
                    <a:pt x="291256" y="35049"/>
                  </a:cubicBezTo>
                  <a:close/>
                  <a:moveTo>
                    <a:pt x="218256" y="29245"/>
                  </a:moveTo>
                  <a:cubicBezTo>
                    <a:pt x="222870" y="29245"/>
                    <a:pt x="227074" y="29518"/>
                    <a:pt x="230869" y="30063"/>
                  </a:cubicBezTo>
                  <a:cubicBezTo>
                    <a:pt x="234664" y="30609"/>
                    <a:pt x="238447" y="31551"/>
                    <a:pt x="242218" y="32891"/>
                  </a:cubicBezTo>
                  <a:lnTo>
                    <a:pt x="238869" y="48518"/>
                  </a:lnTo>
                  <a:lnTo>
                    <a:pt x="232841" y="48518"/>
                  </a:lnTo>
                  <a:cubicBezTo>
                    <a:pt x="232296" y="44103"/>
                    <a:pt x="230845" y="40754"/>
                    <a:pt x="228488" y="38472"/>
                  </a:cubicBezTo>
                  <a:cubicBezTo>
                    <a:pt x="226132" y="36190"/>
                    <a:pt x="222423" y="35049"/>
                    <a:pt x="217363" y="35049"/>
                  </a:cubicBezTo>
                  <a:cubicBezTo>
                    <a:pt x="213444" y="35049"/>
                    <a:pt x="210269" y="36054"/>
                    <a:pt x="207838" y="38063"/>
                  </a:cubicBezTo>
                  <a:cubicBezTo>
                    <a:pt x="205407" y="40072"/>
                    <a:pt x="204192" y="42714"/>
                    <a:pt x="204192" y="45988"/>
                  </a:cubicBezTo>
                  <a:cubicBezTo>
                    <a:pt x="204192" y="47774"/>
                    <a:pt x="204502" y="49349"/>
                    <a:pt x="205122" y="50713"/>
                  </a:cubicBezTo>
                  <a:cubicBezTo>
                    <a:pt x="205742" y="52077"/>
                    <a:pt x="206995" y="53578"/>
                    <a:pt x="208880" y="55215"/>
                  </a:cubicBezTo>
                  <a:cubicBezTo>
                    <a:pt x="210765" y="56852"/>
                    <a:pt x="213692" y="58861"/>
                    <a:pt x="217661" y="61243"/>
                  </a:cubicBezTo>
                  <a:cubicBezTo>
                    <a:pt x="220786" y="63128"/>
                    <a:pt x="223292" y="64852"/>
                    <a:pt x="225177" y="66414"/>
                  </a:cubicBezTo>
                  <a:cubicBezTo>
                    <a:pt x="227062" y="67977"/>
                    <a:pt x="228550" y="69527"/>
                    <a:pt x="229642" y="71065"/>
                  </a:cubicBezTo>
                  <a:cubicBezTo>
                    <a:pt x="230733" y="72603"/>
                    <a:pt x="231527" y="74228"/>
                    <a:pt x="232023" y="75939"/>
                  </a:cubicBezTo>
                  <a:cubicBezTo>
                    <a:pt x="232519" y="77651"/>
                    <a:pt x="232767" y="79722"/>
                    <a:pt x="232767" y="82153"/>
                  </a:cubicBezTo>
                  <a:cubicBezTo>
                    <a:pt x="232767" y="86568"/>
                    <a:pt x="231589" y="90351"/>
                    <a:pt x="229232" y="93501"/>
                  </a:cubicBezTo>
                  <a:cubicBezTo>
                    <a:pt x="226876" y="96651"/>
                    <a:pt x="223676" y="98995"/>
                    <a:pt x="219633" y="100533"/>
                  </a:cubicBezTo>
                  <a:cubicBezTo>
                    <a:pt x="215590" y="102071"/>
                    <a:pt x="210988" y="102840"/>
                    <a:pt x="205829" y="102840"/>
                  </a:cubicBezTo>
                  <a:cubicBezTo>
                    <a:pt x="201711" y="102840"/>
                    <a:pt x="197668" y="102530"/>
                    <a:pt x="193700" y="101910"/>
                  </a:cubicBezTo>
                  <a:cubicBezTo>
                    <a:pt x="189731" y="101290"/>
                    <a:pt x="185316" y="100236"/>
                    <a:pt x="180454" y="98747"/>
                  </a:cubicBezTo>
                  <a:lnTo>
                    <a:pt x="184026" y="82525"/>
                  </a:lnTo>
                  <a:lnTo>
                    <a:pt x="189830" y="82525"/>
                  </a:lnTo>
                  <a:cubicBezTo>
                    <a:pt x="190028" y="87288"/>
                    <a:pt x="191368" y="90884"/>
                    <a:pt x="193848" y="93315"/>
                  </a:cubicBezTo>
                  <a:cubicBezTo>
                    <a:pt x="196329" y="95746"/>
                    <a:pt x="200273" y="96961"/>
                    <a:pt x="205680" y="96961"/>
                  </a:cubicBezTo>
                  <a:cubicBezTo>
                    <a:pt x="210393" y="96961"/>
                    <a:pt x="214077" y="95907"/>
                    <a:pt x="216731" y="93799"/>
                  </a:cubicBezTo>
                  <a:cubicBezTo>
                    <a:pt x="219385" y="91690"/>
                    <a:pt x="220712" y="88701"/>
                    <a:pt x="220712" y="84832"/>
                  </a:cubicBezTo>
                  <a:cubicBezTo>
                    <a:pt x="220712" y="82600"/>
                    <a:pt x="220340" y="80677"/>
                    <a:pt x="219596" y="79065"/>
                  </a:cubicBezTo>
                  <a:cubicBezTo>
                    <a:pt x="218851" y="77453"/>
                    <a:pt x="217636" y="75902"/>
                    <a:pt x="215949" y="74414"/>
                  </a:cubicBezTo>
                  <a:cubicBezTo>
                    <a:pt x="214263" y="72926"/>
                    <a:pt x="211584" y="71065"/>
                    <a:pt x="207913" y="68833"/>
                  </a:cubicBezTo>
                  <a:cubicBezTo>
                    <a:pt x="204043" y="66501"/>
                    <a:pt x="201029" y="64393"/>
                    <a:pt x="198871" y="62508"/>
                  </a:cubicBezTo>
                  <a:cubicBezTo>
                    <a:pt x="196713" y="60623"/>
                    <a:pt x="195089" y="58576"/>
                    <a:pt x="193997" y="56369"/>
                  </a:cubicBezTo>
                  <a:cubicBezTo>
                    <a:pt x="192906" y="54161"/>
                    <a:pt x="192360" y="51618"/>
                    <a:pt x="192360" y="48741"/>
                  </a:cubicBezTo>
                  <a:cubicBezTo>
                    <a:pt x="192360" y="44822"/>
                    <a:pt x="193414" y="41387"/>
                    <a:pt x="195523" y="38435"/>
                  </a:cubicBezTo>
                  <a:cubicBezTo>
                    <a:pt x="197631" y="35483"/>
                    <a:pt x="200645" y="33213"/>
                    <a:pt x="204564" y="31626"/>
                  </a:cubicBezTo>
                  <a:cubicBezTo>
                    <a:pt x="208483" y="30038"/>
                    <a:pt x="213047" y="29245"/>
                    <a:pt x="218256" y="29245"/>
                  </a:cubicBezTo>
                  <a:close/>
                  <a:moveTo>
                    <a:pt x="139601" y="29245"/>
                  </a:moveTo>
                  <a:cubicBezTo>
                    <a:pt x="147538" y="29245"/>
                    <a:pt x="153590" y="31415"/>
                    <a:pt x="157758" y="35756"/>
                  </a:cubicBezTo>
                  <a:cubicBezTo>
                    <a:pt x="161925" y="40097"/>
                    <a:pt x="164008" y="46310"/>
                    <a:pt x="164008" y="54397"/>
                  </a:cubicBezTo>
                  <a:cubicBezTo>
                    <a:pt x="164008" y="60151"/>
                    <a:pt x="163004" y="66303"/>
                    <a:pt x="160995" y="72851"/>
                  </a:cubicBezTo>
                  <a:cubicBezTo>
                    <a:pt x="158985" y="79400"/>
                    <a:pt x="156232" y="84906"/>
                    <a:pt x="152735" y="89371"/>
                  </a:cubicBezTo>
                  <a:cubicBezTo>
                    <a:pt x="149237" y="93836"/>
                    <a:pt x="145058" y="97197"/>
                    <a:pt x="140196" y="99454"/>
                  </a:cubicBezTo>
                  <a:cubicBezTo>
                    <a:pt x="135334" y="101712"/>
                    <a:pt x="129753" y="102840"/>
                    <a:pt x="123453" y="102840"/>
                  </a:cubicBezTo>
                  <a:cubicBezTo>
                    <a:pt x="115763" y="102840"/>
                    <a:pt x="109798" y="100682"/>
                    <a:pt x="105556" y="96366"/>
                  </a:cubicBezTo>
                  <a:cubicBezTo>
                    <a:pt x="101314" y="92050"/>
                    <a:pt x="99194" y="85849"/>
                    <a:pt x="99194" y="77763"/>
                  </a:cubicBezTo>
                  <a:cubicBezTo>
                    <a:pt x="99194" y="73794"/>
                    <a:pt x="99789" y="69205"/>
                    <a:pt x="100980" y="63996"/>
                  </a:cubicBezTo>
                  <a:cubicBezTo>
                    <a:pt x="102517" y="56951"/>
                    <a:pt x="105097" y="50800"/>
                    <a:pt x="108719" y="45541"/>
                  </a:cubicBezTo>
                  <a:cubicBezTo>
                    <a:pt x="112340" y="40283"/>
                    <a:pt x="116805" y="36252"/>
                    <a:pt x="122113" y="33449"/>
                  </a:cubicBezTo>
                  <a:cubicBezTo>
                    <a:pt x="127421" y="30646"/>
                    <a:pt x="133251" y="29245"/>
                    <a:pt x="139601" y="29245"/>
                  </a:cubicBezTo>
                  <a:close/>
                  <a:moveTo>
                    <a:pt x="293935" y="29170"/>
                  </a:moveTo>
                  <a:cubicBezTo>
                    <a:pt x="299938" y="29170"/>
                    <a:pt x="304440" y="30386"/>
                    <a:pt x="307441" y="32817"/>
                  </a:cubicBezTo>
                  <a:cubicBezTo>
                    <a:pt x="310443" y="35247"/>
                    <a:pt x="311943" y="39043"/>
                    <a:pt x="311943" y="44202"/>
                  </a:cubicBezTo>
                  <a:cubicBezTo>
                    <a:pt x="311943" y="52635"/>
                    <a:pt x="307987" y="58961"/>
                    <a:pt x="300074" y="63177"/>
                  </a:cubicBezTo>
                  <a:cubicBezTo>
                    <a:pt x="292162" y="67394"/>
                    <a:pt x="280417" y="69503"/>
                    <a:pt x="264839" y="69503"/>
                  </a:cubicBezTo>
                  <a:cubicBezTo>
                    <a:pt x="264244" y="72479"/>
                    <a:pt x="263946" y="75704"/>
                    <a:pt x="263946" y="79176"/>
                  </a:cubicBezTo>
                  <a:cubicBezTo>
                    <a:pt x="263946" y="84385"/>
                    <a:pt x="264963" y="88168"/>
                    <a:pt x="266997" y="90525"/>
                  </a:cubicBezTo>
                  <a:cubicBezTo>
                    <a:pt x="269031" y="92881"/>
                    <a:pt x="272355" y="94059"/>
                    <a:pt x="276969" y="94059"/>
                  </a:cubicBezTo>
                  <a:cubicBezTo>
                    <a:pt x="281533" y="94059"/>
                    <a:pt x="285663" y="93067"/>
                    <a:pt x="289359" y="91083"/>
                  </a:cubicBezTo>
                  <a:cubicBezTo>
                    <a:pt x="293055" y="89098"/>
                    <a:pt x="296961" y="86047"/>
                    <a:pt x="301079" y="81930"/>
                  </a:cubicBezTo>
                  <a:lnTo>
                    <a:pt x="305693" y="86767"/>
                  </a:lnTo>
                  <a:cubicBezTo>
                    <a:pt x="300881" y="92075"/>
                    <a:pt x="296006" y="96068"/>
                    <a:pt x="291070" y="98747"/>
                  </a:cubicBezTo>
                  <a:cubicBezTo>
                    <a:pt x="286134" y="101426"/>
                    <a:pt x="280392" y="102766"/>
                    <a:pt x="273843" y="102766"/>
                  </a:cubicBezTo>
                  <a:cubicBezTo>
                    <a:pt x="266650" y="102766"/>
                    <a:pt x="261081" y="100571"/>
                    <a:pt x="257138" y="96180"/>
                  </a:cubicBezTo>
                  <a:cubicBezTo>
                    <a:pt x="253194" y="91790"/>
                    <a:pt x="251222" y="85675"/>
                    <a:pt x="251222" y="77837"/>
                  </a:cubicBezTo>
                  <a:cubicBezTo>
                    <a:pt x="251222" y="72529"/>
                    <a:pt x="252177" y="66836"/>
                    <a:pt x="254087" y="60759"/>
                  </a:cubicBezTo>
                  <a:cubicBezTo>
                    <a:pt x="255997" y="54682"/>
                    <a:pt x="258886" y="49225"/>
                    <a:pt x="262756" y="44388"/>
                  </a:cubicBezTo>
                  <a:cubicBezTo>
                    <a:pt x="266625" y="39551"/>
                    <a:pt x="271264" y="35805"/>
                    <a:pt x="276671" y="33151"/>
                  </a:cubicBezTo>
                  <a:cubicBezTo>
                    <a:pt x="282079" y="30497"/>
                    <a:pt x="287833" y="29170"/>
                    <a:pt x="293935" y="29170"/>
                  </a:cubicBezTo>
                  <a:close/>
                  <a:moveTo>
                    <a:pt x="50676" y="6548"/>
                  </a:moveTo>
                  <a:cubicBezTo>
                    <a:pt x="47600" y="6548"/>
                    <a:pt x="44375" y="6623"/>
                    <a:pt x="41002" y="6772"/>
                  </a:cubicBezTo>
                  <a:lnTo>
                    <a:pt x="30882" y="51867"/>
                  </a:lnTo>
                  <a:lnTo>
                    <a:pt x="38621" y="51867"/>
                  </a:lnTo>
                  <a:cubicBezTo>
                    <a:pt x="44623" y="51867"/>
                    <a:pt x="49473" y="51246"/>
                    <a:pt x="53169" y="50006"/>
                  </a:cubicBezTo>
                  <a:cubicBezTo>
                    <a:pt x="56864" y="48766"/>
                    <a:pt x="59891" y="46844"/>
                    <a:pt x="62247" y="44239"/>
                  </a:cubicBezTo>
                  <a:cubicBezTo>
                    <a:pt x="64604" y="41635"/>
                    <a:pt x="66427" y="38546"/>
                    <a:pt x="67717" y="34975"/>
                  </a:cubicBezTo>
                  <a:cubicBezTo>
                    <a:pt x="69006" y="31403"/>
                    <a:pt x="69651" y="27484"/>
                    <a:pt x="69651" y="23217"/>
                  </a:cubicBezTo>
                  <a:cubicBezTo>
                    <a:pt x="69651" y="17462"/>
                    <a:pt x="68188" y="13246"/>
                    <a:pt x="65261" y="10567"/>
                  </a:cubicBezTo>
                  <a:cubicBezTo>
                    <a:pt x="62334" y="7888"/>
                    <a:pt x="57472" y="6548"/>
                    <a:pt x="50676" y="6548"/>
                  </a:cubicBezTo>
                  <a:close/>
                  <a:moveTo>
                    <a:pt x="19496" y="0"/>
                  </a:moveTo>
                  <a:lnTo>
                    <a:pt x="52313" y="0"/>
                  </a:lnTo>
                  <a:cubicBezTo>
                    <a:pt x="58216" y="0"/>
                    <a:pt x="63066" y="459"/>
                    <a:pt x="66861" y="1377"/>
                  </a:cubicBezTo>
                  <a:cubicBezTo>
                    <a:pt x="70656" y="2294"/>
                    <a:pt x="73781" y="3708"/>
                    <a:pt x="76237" y="5618"/>
                  </a:cubicBezTo>
                  <a:cubicBezTo>
                    <a:pt x="78693" y="7528"/>
                    <a:pt x="80528" y="9947"/>
                    <a:pt x="81744" y="12874"/>
                  </a:cubicBezTo>
                  <a:cubicBezTo>
                    <a:pt x="82959" y="15801"/>
                    <a:pt x="83567" y="19199"/>
                    <a:pt x="83567" y="23068"/>
                  </a:cubicBezTo>
                  <a:cubicBezTo>
                    <a:pt x="83567" y="30510"/>
                    <a:pt x="81806" y="36959"/>
                    <a:pt x="78283" y="42416"/>
                  </a:cubicBezTo>
                  <a:cubicBezTo>
                    <a:pt x="74761" y="47873"/>
                    <a:pt x="69986" y="51891"/>
                    <a:pt x="63959" y="54471"/>
                  </a:cubicBezTo>
                  <a:cubicBezTo>
                    <a:pt x="57931" y="57051"/>
                    <a:pt x="50701" y="58341"/>
                    <a:pt x="42267" y="58341"/>
                  </a:cubicBezTo>
                  <a:cubicBezTo>
                    <a:pt x="37207" y="58341"/>
                    <a:pt x="32990" y="58241"/>
                    <a:pt x="29617" y="58043"/>
                  </a:cubicBezTo>
                  <a:lnTo>
                    <a:pt x="24854" y="79921"/>
                  </a:lnTo>
                  <a:cubicBezTo>
                    <a:pt x="24408" y="81955"/>
                    <a:pt x="24097" y="83517"/>
                    <a:pt x="23924" y="84609"/>
                  </a:cubicBezTo>
                  <a:cubicBezTo>
                    <a:pt x="23750" y="85700"/>
                    <a:pt x="23601" y="86878"/>
                    <a:pt x="23477" y="88143"/>
                  </a:cubicBezTo>
                  <a:cubicBezTo>
                    <a:pt x="23353" y="89408"/>
                    <a:pt x="23291" y="90537"/>
                    <a:pt x="23291" y="91529"/>
                  </a:cubicBezTo>
                  <a:cubicBezTo>
                    <a:pt x="23291" y="93067"/>
                    <a:pt x="23539" y="94270"/>
                    <a:pt x="24035" y="95138"/>
                  </a:cubicBezTo>
                  <a:cubicBezTo>
                    <a:pt x="24532" y="96006"/>
                    <a:pt x="25276" y="96639"/>
                    <a:pt x="26268" y="97036"/>
                  </a:cubicBezTo>
                  <a:cubicBezTo>
                    <a:pt x="27260" y="97433"/>
                    <a:pt x="28972" y="97730"/>
                    <a:pt x="31402" y="97929"/>
                  </a:cubicBezTo>
                  <a:lnTo>
                    <a:pt x="30584" y="101575"/>
                  </a:lnTo>
                  <a:lnTo>
                    <a:pt x="0" y="101575"/>
                  </a:lnTo>
                  <a:lnTo>
                    <a:pt x="818" y="97929"/>
                  </a:lnTo>
                  <a:cubicBezTo>
                    <a:pt x="2703" y="97631"/>
                    <a:pt x="4117" y="97147"/>
                    <a:pt x="5060" y="96478"/>
                  </a:cubicBezTo>
                  <a:cubicBezTo>
                    <a:pt x="6002" y="95808"/>
                    <a:pt x="6796" y="94878"/>
                    <a:pt x="7441" y="93687"/>
                  </a:cubicBezTo>
                  <a:cubicBezTo>
                    <a:pt x="8086" y="92497"/>
                    <a:pt x="8681" y="91046"/>
                    <a:pt x="9227" y="89334"/>
                  </a:cubicBezTo>
                  <a:cubicBezTo>
                    <a:pt x="9773" y="87622"/>
                    <a:pt x="10591" y="84311"/>
                    <a:pt x="11683" y="79400"/>
                  </a:cubicBezTo>
                  <a:lnTo>
                    <a:pt x="24333" y="22101"/>
                  </a:lnTo>
                  <a:cubicBezTo>
                    <a:pt x="25425" y="17140"/>
                    <a:pt x="25970" y="13221"/>
                    <a:pt x="25970" y="10343"/>
                  </a:cubicBezTo>
                  <a:cubicBezTo>
                    <a:pt x="25970" y="7913"/>
                    <a:pt x="25400" y="6226"/>
                    <a:pt x="24259" y="5283"/>
                  </a:cubicBezTo>
                  <a:cubicBezTo>
                    <a:pt x="23118" y="4341"/>
                    <a:pt x="21257" y="3795"/>
                    <a:pt x="18678" y="36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/>
            </a:p>
          </p:txBody>
        </p:sp>
      </p:grpSp>
      <p:grpSp>
        <p:nvGrpSpPr>
          <p:cNvPr id="1357" name="Group 1356">
            <a:extLst>
              <a:ext uri="{FF2B5EF4-FFF2-40B4-BE49-F238E27FC236}">
                <a16:creationId xmlns:a16="http://schemas.microsoft.com/office/drawing/2014/main" id="{AD109819-B593-CB2C-7375-4167B961F2D6}"/>
              </a:ext>
            </a:extLst>
          </p:cNvPr>
          <p:cNvGrpSpPr/>
          <p:nvPr/>
        </p:nvGrpSpPr>
        <p:grpSpPr>
          <a:xfrm>
            <a:off x="12644492" y="23253399"/>
            <a:ext cx="18279379" cy="4993857"/>
            <a:chOff x="1546133" y="1886008"/>
            <a:chExt cx="8190989" cy="1982582"/>
          </a:xfrm>
        </p:grpSpPr>
        <p:sp>
          <p:nvSpPr>
            <p:cNvPr id="1358" name="Rectangle: Rounded Corners 1357">
              <a:extLst>
                <a:ext uri="{FF2B5EF4-FFF2-40B4-BE49-F238E27FC236}">
                  <a16:creationId xmlns:a16="http://schemas.microsoft.com/office/drawing/2014/main" id="{C207697A-726F-36C7-3A15-6AA61791FDC2}"/>
                </a:ext>
              </a:extLst>
            </p:cNvPr>
            <p:cNvSpPr/>
            <p:nvPr/>
          </p:nvSpPr>
          <p:spPr>
            <a:xfrm>
              <a:off x="6395854" y="2043804"/>
              <a:ext cx="2016444" cy="14174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59" name="Rectangle: Rounded Corners 1358">
              <a:extLst>
                <a:ext uri="{FF2B5EF4-FFF2-40B4-BE49-F238E27FC236}">
                  <a16:creationId xmlns:a16="http://schemas.microsoft.com/office/drawing/2014/main" id="{F2B54ACA-AF09-D434-8482-BEE9DB49A690}"/>
                </a:ext>
              </a:extLst>
            </p:cNvPr>
            <p:cNvSpPr/>
            <p:nvPr/>
          </p:nvSpPr>
          <p:spPr>
            <a:xfrm>
              <a:off x="2819154" y="2042904"/>
              <a:ext cx="3504402" cy="14174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60" name="Straight Connector 1359">
              <a:extLst>
                <a:ext uri="{FF2B5EF4-FFF2-40B4-BE49-F238E27FC236}">
                  <a16:creationId xmlns:a16="http://schemas.microsoft.com/office/drawing/2014/main" id="{A111CF63-5F2C-C31D-5E36-185621FFB751}"/>
                </a:ext>
              </a:extLst>
            </p:cNvPr>
            <p:cNvCxnSpPr>
              <a:cxnSpLocks/>
              <a:stCxn id="1412" idx="1"/>
              <a:endCxn id="1367" idx="2"/>
            </p:cNvCxnSpPr>
            <p:nvPr/>
          </p:nvCxnSpPr>
          <p:spPr>
            <a:xfrm>
              <a:off x="2737477" y="2756734"/>
              <a:ext cx="3052494" cy="1782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1" name="Straight Arrow Connector 1360">
              <a:extLst>
                <a:ext uri="{FF2B5EF4-FFF2-40B4-BE49-F238E27FC236}">
                  <a16:creationId xmlns:a16="http://schemas.microsoft.com/office/drawing/2014/main" id="{EF658A53-5C4D-8890-5D25-99FC1E6BF02C}"/>
                </a:ext>
              </a:extLst>
            </p:cNvPr>
            <p:cNvCxnSpPr>
              <a:cxnSpLocks/>
              <a:stCxn id="1367" idx="6"/>
            </p:cNvCxnSpPr>
            <p:nvPr/>
          </p:nvCxnSpPr>
          <p:spPr>
            <a:xfrm flipV="1">
              <a:off x="5923940" y="2774556"/>
              <a:ext cx="650550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2" name="TextBox 1361">
                  <a:extLst>
                    <a:ext uri="{FF2B5EF4-FFF2-40B4-BE49-F238E27FC236}">
                      <a16:creationId xmlns:a16="http://schemas.microsoft.com/office/drawing/2014/main" id="{BBA540F2-7BB9-2D51-560C-AFAF361339C9}"/>
                    </a:ext>
                  </a:extLst>
                </p:cNvPr>
                <p:cNvSpPr txBox="1"/>
                <p:nvPr/>
              </p:nvSpPr>
              <p:spPr>
                <a:xfrm>
                  <a:off x="1546133" y="2241086"/>
                  <a:ext cx="370721" cy="328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𝑒𝑔𝑜</m:t>
                            </m:r>
                          </m:sub>
                        </m:sSub>
                      </m:oMath>
                    </m:oMathPara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28" name="TextBox 527">
                  <a:extLst>
                    <a:ext uri="{FF2B5EF4-FFF2-40B4-BE49-F238E27FC236}">
                      <a16:creationId xmlns:a16="http://schemas.microsoft.com/office/drawing/2014/main" id="{96737612-F858-8FFA-A20F-A71C96B1C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133" y="2241086"/>
                  <a:ext cx="370721" cy="328167"/>
                </a:xfrm>
                <a:prstGeom prst="rect">
                  <a:avLst/>
                </a:prstGeom>
                <a:blipFill>
                  <a:blip r:embed="rId18"/>
                  <a:stretch>
                    <a:fillRect r="-180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3" name="TextBox 1362">
                  <a:extLst>
                    <a:ext uri="{FF2B5EF4-FFF2-40B4-BE49-F238E27FC236}">
                      <a16:creationId xmlns:a16="http://schemas.microsoft.com/office/drawing/2014/main" id="{67A08A34-3C0B-36C3-2606-5B11408A4B5C}"/>
                    </a:ext>
                  </a:extLst>
                </p:cNvPr>
                <p:cNvSpPr txBox="1"/>
                <p:nvPr/>
              </p:nvSpPr>
              <p:spPr>
                <a:xfrm>
                  <a:off x="1606376" y="3224694"/>
                  <a:ext cx="370721" cy="298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29" name="TextBox 528">
                  <a:extLst>
                    <a:ext uri="{FF2B5EF4-FFF2-40B4-BE49-F238E27FC236}">
                      <a16:creationId xmlns:a16="http://schemas.microsoft.com/office/drawing/2014/main" id="{2ADFA62D-0C2A-FD0D-0B3B-B2E6BC821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376" y="3224694"/>
                  <a:ext cx="370721" cy="298095"/>
                </a:xfrm>
                <a:prstGeom prst="rect">
                  <a:avLst/>
                </a:prstGeom>
                <a:blipFill>
                  <a:blip r:embed="rId19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64" name="Connector: Elbow 1363">
              <a:extLst>
                <a:ext uri="{FF2B5EF4-FFF2-40B4-BE49-F238E27FC236}">
                  <a16:creationId xmlns:a16="http://schemas.microsoft.com/office/drawing/2014/main" id="{31974A13-87F4-C198-262A-FC40CBAF0A2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362151" y="2372419"/>
              <a:ext cx="383416" cy="231854"/>
            </a:xfrm>
            <a:prstGeom prst="bentConnector4">
              <a:avLst>
                <a:gd name="adj1" fmla="val -2997"/>
                <a:gd name="adj2" fmla="val 99091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5" name="Connector: Elbow 1364">
              <a:extLst>
                <a:ext uri="{FF2B5EF4-FFF2-40B4-BE49-F238E27FC236}">
                  <a16:creationId xmlns:a16="http://schemas.microsoft.com/office/drawing/2014/main" id="{9B3E145E-DDAC-456E-681C-96F7BA087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050" y="2821871"/>
              <a:ext cx="252736" cy="375839"/>
            </a:xfrm>
            <a:prstGeom prst="bentConnector3">
              <a:avLst>
                <a:gd name="adj1" fmla="val 98538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id="{C6246C82-714B-3AEF-AEAC-AEA190E70DD1}"/>
                </a:ext>
              </a:extLst>
            </p:cNvPr>
            <p:cNvSpPr/>
            <p:nvPr/>
          </p:nvSpPr>
          <p:spPr>
            <a:xfrm>
              <a:off x="2969003" y="2401522"/>
              <a:ext cx="171038" cy="717040"/>
            </a:xfrm>
            <a:custGeom>
              <a:avLst/>
              <a:gdLst>
                <a:gd name="connsiteX0" fmla="*/ 28507 w 171038"/>
                <a:gd name="connsiteY0" fmla="*/ 0 h 717040"/>
                <a:gd name="connsiteX1" fmla="*/ 142531 w 171038"/>
                <a:gd name="connsiteY1" fmla="*/ 0 h 717040"/>
                <a:gd name="connsiteX2" fmla="*/ 171038 w 171038"/>
                <a:gd name="connsiteY2" fmla="*/ 36633 h 717040"/>
                <a:gd name="connsiteX3" fmla="*/ 171038 w 171038"/>
                <a:gd name="connsiteY3" fmla="*/ 680407 h 717040"/>
                <a:gd name="connsiteX4" fmla="*/ 142531 w 171038"/>
                <a:gd name="connsiteY4" fmla="*/ 717040 h 717040"/>
                <a:gd name="connsiteX5" fmla="*/ 28507 w 171038"/>
                <a:gd name="connsiteY5" fmla="*/ 717040 h 717040"/>
                <a:gd name="connsiteX6" fmla="*/ 0 w 171038"/>
                <a:gd name="connsiteY6" fmla="*/ 680407 h 717040"/>
                <a:gd name="connsiteX7" fmla="*/ 0 w 171038"/>
                <a:gd name="connsiteY7" fmla="*/ 36633 h 717040"/>
                <a:gd name="connsiteX8" fmla="*/ 28507 w 171038"/>
                <a:gd name="connsiteY8" fmla="*/ 0 h 7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8" h="717040">
                  <a:moveTo>
                    <a:pt x="28507" y="0"/>
                  </a:moveTo>
                  <a:lnTo>
                    <a:pt x="142531" y="0"/>
                  </a:lnTo>
                  <a:cubicBezTo>
                    <a:pt x="158275" y="0"/>
                    <a:pt x="171038" y="16401"/>
                    <a:pt x="171038" y="36633"/>
                  </a:cubicBezTo>
                  <a:lnTo>
                    <a:pt x="171038" y="680407"/>
                  </a:lnTo>
                  <a:cubicBezTo>
                    <a:pt x="171038" y="700639"/>
                    <a:pt x="158275" y="717040"/>
                    <a:pt x="142531" y="717040"/>
                  </a:cubicBezTo>
                  <a:lnTo>
                    <a:pt x="28507" y="717040"/>
                  </a:lnTo>
                  <a:cubicBezTo>
                    <a:pt x="12763" y="717040"/>
                    <a:pt x="0" y="700639"/>
                    <a:pt x="0" y="680407"/>
                  </a:cubicBezTo>
                  <a:lnTo>
                    <a:pt x="0" y="36633"/>
                  </a:lnTo>
                  <a:cubicBezTo>
                    <a:pt x="0" y="16401"/>
                    <a:pt x="12763" y="0"/>
                    <a:pt x="28507" y="0"/>
                  </a:cubicBezTo>
                  <a:close/>
                </a:path>
              </a:pathLst>
            </a:custGeom>
            <a:solidFill>
              <a:srgbClr val="FFFFFF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7" name="Flowchart: Or 1366">
              <a:extLst>
                <a:ext uri="{FF2B5EF4-FFF2-40B4-BE49-F238E27FC236}">
                  <a16:creationId xmlns:a16="http://schemas.microsoft.com/office/drawing/2014/main" id="{3279344D-588F-879E-07B1-8415D08642C9}"/>
                </a:ext>
              </a:extLst>
            </p:cNvPr>
            <p:cNvSpPr/>
            <p:nvPr/>
          </p:nvSpPr>
          <p:spPr>
            <a:xfrm>
              <a:off x="5789971" y="2705521"/>
              <a:ext cx="133969" cy="138071"/>
            </a:xfrm>
            <a:prstGeom prst="flowChartOr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8" name="Flowchart: Summing Junction 1367">
              <a:extLst>
                <a:ext uri="{FF2B5EF4-FFF2-40B4-BE49-F238E27FC236}">
                  <a16:creationId xmlns:a16="http://schemas.microsoft.com/office/drawing/2014/main" id="{A52E448C-F03F-C799-DCB2-809D20060410}"/>
                </a:ext>
              </a:extLst>
            </p:cNvPr>
            <p:cNvSpPr/>
            <p:nvPr/>
          </p:nvSpPr>
          <p:spPr>
            <a:xfrm>
              <a:off x="6689926" y="2157144"/>
              <a:ext cx="135488" cy="140168"/>
            </a:xfrm>
            <a:prstGeom prst="flowChartSummingJunction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69" name="Connector: Elbow 1368">
              <a:extLst>
                <a:ext uri="{FF2B5EF4-FFF2-40B4-BE49-F238E27FC236}">
                  <a16:creationId xmlns:a16="http://schemas.microsoft.com/office/drawing/2014/main" id="{9F6C69F3-7D21-2E2F-E4FD-6524A7DE7661}"/>
                </a:ext>
              </a:extLst>
            </p:cNvPr>
            <p:cNvCxnSpPr>
              <a:cxnSpLocks/>
              <a:endCxn id="1368" idx="0"/>
            </p:cNvCxnSpPr>
            <p:nvPr/>
          </p:nvCxnSpPr>
          <p:spPr>
            <a:xfrm>
              <a:off x="2205090" y="1886008"/>
              <a:ext cx="4552580" cy="271136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Connector: Elbow 1369">
              <a:extLst>
                <a:ext uri="{FF2B5EF4-FFF2-40B4-BE49-F238E27FC236}">
                  <a16:creationId xmlns:a16="http://schemas.microsoft.com/office/drawing/2014/main" id="{878F7C61-6400-2CF6-C423-DA1D58AA1138}"/>
                </a:ext>
              </a:extLst>
            </p:cNvPr>
            <p:cNvCxnSpPr>
              <a:cxnSpLocks/>
              <a:endCxn id="1371" idx="4"/>
            </p:cNvCxnSpPr>
            <p:nvPr/>
          </p:nvCxnSpPr>
          <p:spPr>
            <a:xfrm flipV="1">
              <a:off x="2208431" y="2855841"/>
              <a:ext cx="5668049" cy="710968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1" name="Flowchart: Summing Junction 1370">
              <a:extLst>
                <a:ext uri="{FF2B5EF4-FFF2-40B4-BE49-F238E27FC236}">
                  <a16:creationId xmlns:a16="http://schemas.microsoft.com/office/drawing/2014/main" id="{828144F3-1529-D762-CF99-16CC2E377FA3}"/>
                </a:ext>
              </a:extLst>
            </p:cNvPr>
            <p:cNvSpPr/>
            <p:nvPr/>
          </p:nvSpPr>
          <p:spPr>
            <a:xfrm>
              <a:off x="7808736" y="2715673"/>
              <a:ext cx="135488" cy="140168"/>
            </a:xfrm>
            <a:prstGeom prst="flowChartSummingJunction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2" name="TextBox 1371">
                  <a:extLst>
                    <a:ext uri="{FF2B5EF4-FFF2-40B4-BE49-F238E27FC236}">
                      <a16:creationId xmlns:a16="http://schemas.microsoft.com/office/drawing/2014/main" id="{8D09CF55-13AB-42C1-E1F6-B85CB9B18372}"/>
                    </a:ext>
                  </a:extLst>
                </p:cNvPr>
                <p:cNvSpPr txBox="1"/>
                <p:nvPr/>
              </p:nvSpPr>
              <p:spPr>
                <a:xfrm>
                  <a:off x="8600635" y="3031072"/>
                  <a:ext cx="370721" cy="292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𝑒𝑔𝑜</m:t>
                            </m:r>
                          </m:sub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8" name="TextBox 537">
                  <a:extLst>
                    <a:ext uri="{FF2B5EF4-FFF2-40B4-BE49-F238E27FC236}">
                      <a16:creationId xmlns:a16="http://schemas.microsoft.com/office/drawing/2014/main" id="{E7ED33FB-B3D3-8EA2-539C-4450CDBB09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0635" y="3031072"/>
                  <a:ext cx="370721" cy="292068"/>
                </a:xfrm>
                <a:prstGeom prst="rect">
                  <a:avLst/>
                </a:prstGeom>
                <a:blipFill>
                  <a:blip r:embed="rId20"/>
                  <a:stretch>
                    <a:fillRect r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3" name="Straight Arrow Connector 1372">
              <a:extLst>
                <a:ext uri="{FF2B5EF4-FFF2-40B4-BE49-F238E27FC236}">
                  <a16:creationId xmlns:a16="http://schemas.microsoft.com/office/drawing/2014/main" id="{ED31F7C7-C14C-FC32-F4D6-40632D10E979}"/>
                </a:ext>
              </a:extLst>
            </p:cNvPr>
            <p:cNvCxnSpPr>
              <a:cxnSpLocks/>
            </p:cNvCxnSpPr>
            <p:nvPr/>
          </p:nvCxnSpPr>
          <p:spPr>
            <a:xfrm>
              <a:off x="7631263" y="2777890"/>
              <a:ext cx="18078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Connector: Elbow 1373">
              <a:extLst>
                <a:ext uri="{FF2B5EF4-FFF2-40B4-BE49-F238E27FC236}">
                  <a16:creationId xmlns:a16="http://schemas.microsoft.com/office/drawing/2014/main" id="{032BFC77-7B2C-A139-9333-31C6D9290315}"/>
                </a:ext>
              </a:extLst>
            </p:cNvPr>
            <p:cNvCxnSpPr>
              <a:cxnSpLocks/>
            </p:cNvCxnSpPr>
            <p:nvPr/>
          </p:nvCxnSpPr>
          <p:spPr>
            <a:xfrm>
              <a:off x="7947627" y="2227039"/>
              <a:ext cx="240574" cy="171017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5" name="Rectangle: Rounded Corners 1374">
              <a:extLst>
                <a:ext uri="{FF2B5EF4-FFF2-40B4-BE49-F238E27FC236}">
                  <a16:creationId xmlns:a16="http://schemas.microsoft.com/office/drawing/2014/main" id="{5479DFAF-1FFA-8E87-B4E8-FD7DBC2B9610}"/>
                </a:ext>
              </a:extLst>
            </p:cNvPr>
            <p:cNvSpPr/>
            <p:nvPr/>
          </p:nvSpPr>
          <p:spPr>
            <a:xfrm>
              <a:off x="2844497" y="3644141"/>
              <a:ext cx="4257286" cy="224449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76" name="TextBox 1375">
              <a:extLst>
                <a:ext uri="{FF2B5EF4-FFF2-40B4-BE49-F238E27FC236}">
                  <a16:creationId xmlns:a16="http://schemas.microsoft.com/office/drawing/2014/main" id="{F918D7A8-D746-88A3-2F7B-C6F44FAC2CC2}"/>
                </a:ext>
              </a:extLst>
            </p:cNvPr>
            <p:cNvSpPr txBox="1"/>
            <p:nvPr/>
          </p:nvSpPr>
          <p:spPr>
            <a:xfrm>
              <a:off x="4842167" y="3713042"/>
              <a:ext cx="1038572" cy="91660"/>
            </a:xfrm>
            <a:custGeom>
              <a:avLst/>
              <a:gdLst/>
              <a:ahLst/>
              <a:cxnLst/>
              <a:rect l="l" t="t" r="r" b="b"/>
              <a:pathLst>
                <a:path w="1028346" h="91660">
                  <a:moveTo>
                    <a:pt x="451335" y="52602"/>
                  </a:moveTo>
                  <a:lnTo>
                    <a:pt x="484770" y="52602"/>
                  </a:lnTo>
                  <a:lnTo>
                    <a:pt x="484770" y="63545"/>
                  </a:lnTo>
                  <a:lnTo>
                    <a:pt x="451335" y="63545"/>
                  </a:lnTo>
                  <a:close/>
                  <a:moveTo>
                    <a:pt x="701125" y="33435"/>
                  </a:moveTo>
                  <a:cubicBezTo>
                    <a:pt x="696127" y="33435"/>
                    <a:pt x="691924" y="35108"/>
                    <a:pt x="688518" y="38454"/>
                  </a:cubicBezTo>
                  <a:cubicBezTo>
                    <a:pt x="685112" y="41799"/>
                    <a:pt x="683228" y="46273"/>
                    <a:pt x="682865" y="51876"/>
                  </a:cubicBezTo>
                  <a:lnTo>
                    <a:pt x="718719" y="51876"/>
                  </a:lnTo>
                  <a:cubicBezTo>
                    <a:pt x="718235" y="46475"/>
                    <a:pt x="716865" y="42424"/>
                    <a:pt x="714607" y="39723"/>
                  </a:cubicBezTo>
                  <a:cubicBezTo>
                    <a:pt x="711141" y="35531"/>
                    <a:pt x="706647" y="33435"/>
                    <a:pt x="701125" y="33435"/>
                  </a:cubicBezTo>
                  <a:close/>
                  <a:moveTo>
                    <a:pt x="310600" y="33435"/>
                  </a:moveTo>
                  <a:cubicBezTo>
                    <a:pt x="305601" y="33435"/>
                    <a:pt x="301399" y="35108"/>
                    <a:pt x="297993" y="38454"/>
                  </a:cubicBezTo>
                  <a:cubicBezTo>
                    <a:pt x="294587" y="41799"/>
                    <a:pt x="292703" y="46273"/>
                    <a:pt x="292340" y="51876"/>
                  </a:cubicBezTo>
                  <a:lnTo>
                    <a:pt x="328194" y="51876"/>
                  </a:lnTo>
                  <a:cubicBezTo>
                    <a:pt x="327710" y="46475"/>
                    <a:pt x="326340" y="42424"/>
                    <a:pt x="324083" y="39723"/>
                  </a:cubicBezTo>
                  <a:cubicBezTo>
                    <a:pt x="320616" y="35531"/>
                    <a:pt x="316122" y="33435"/>
                    <a:pt x="310600" y="33435"/>
                  </a:cubicBezTo>
                  <a:close/>
                  <a:moveTo>
                    <a:pt x="139150" y="33435"/>
                  </a:moveTo>
                  <a:cubicBezTo>
                    <a:pt x="134152" y="33435"/>
                    <a:pt x="129949" y="35108"/>
                    <a:pt x="126543" y="38454"/>
                  </a:cubicBezTo>
                  <a:cubicBezTo>
                    <a:pt x="123137" y="41799"/>
                    <a:pt x="121253" y="46273"/>
                    <a:pt x="120890" y="51876"/>
                  </a:cubicBezTo>
                  <a:lnTo>
                    <a:pt x="156744" y="51876"/>
                  </a:lnTo>
                  <a:cubicBezTo>
                    <a:pt x="156260" y="46475"/>
                    <a:pt x="154890" y="42424"/>
                    <a:pt x="152633" y="39723"/>
                  </a:cubicBezTo>
                  <a:cubicBezTo>
                    <a:pt x="149166" y="35531"/>
                    <a:pt x="144672" y="33435"/>
                    <a:pt x="139150" y="33435"/>
                  </a:cubicBezTo>
                  <a:close/>
                  <a:moveTo>
                    <a:pt x="874426" y="25938"/>
                  </a:moveTo>
                  <a:lnTo>
                    <a:pt x="885309" y="25938"/>
                  </a:lnTo>
                  <a:lnTo>
                    <a:pt x="885309" y="61550"/>
                  </a:lnTo>
                  <a:cubicBezTo>
                    <a:pt x="885309" y="67233"/>
                    <a:pt x="885530" y="71063"/>
                    <a:pt x="885974" y="73038"/>
                  </a:cubicBezTo>
                  <a:cubicBezTo>
                    <a:pt x="886659" y="75900"/>
                    <a:pt x="888110" y="78147"/>
                    <a:pt x="890327" y="79779"/>
                  </a:cubicBezTo>
                  <a:cubicBezTo>
                    <a:pt x="892544" y="81412"/>
                    <a:pt x="895285" y="82228"/>
                    <a:pt x="898550" y="82228"/>
                  </a:cubicBezTo>
                  <a:cubicBezTo>
                    <a:pt x="901815" y="82228"/>
                    <a:pt x="904878" y="81391"/>
                    <a:pt x="907740" y="79719"/>
                  </a:cubicBezTo>
                  <a:cubicBezTo>
                    <a:pt x="910602" y="78046"/>
                    <a:pt x="912627" y="75768"/>
                    <a:pt x="913816" y="72887"/>
                  </a:cubicBezTo>
                  <a:cubicBezTo>
                    <a:pt x="915005" y="70005"/>
                    <a:pt x="915600" y="65823"/>
                    <a:pt x="915600" y="60341"/>
                  </a:cubicBezTo>
                  <a:lnTo>
                    <a:pt x="915600" y="25938"/>
                  </a:lnTo>
                  <a:lnTo>
                    <a:pt x="926483" y="25938"/>
                  </a:lnTo>
                  <a:lnTo>
                    <a:pt x="926483" y="90148"/>
                  </a:lnTo>
                  <a:lnTo>
                    <a:pt x="916749" y="90148"/>
                  </a:lnTo>
                  <a:lnTo>
                    <a:pt x="916749" y="80716"/>
                  </a:lnTo>
                  <a:cubicBezTo>
                    <a:pt x="911751" y="87972"/>
                    <a:pt x="904959" y="91599"/>
                    <a:pt x="896373" y="91599"/>
                  </a:cubicBezTo>
                  <a:cubicBezTo>
                    <a:pt x="892584" y="91599"/>
                    <a:pt x="889047" y="90874"/>
                    <a:pt x="885762" y="89423"/>
                  </a:cubicBezTo>
                  <a:cubicBezTo>
                    <a:pt x="882477" y="87972"/>
                    <a:pt x="880038" y="86148"/>
                    <a:pt x="878446" y="83951"/>
                  </a:cubicBezTo>
                  <a:cubicBezTo>
                    <a:pt x="876854" y="81754"/>
                    <a:pt x="875736" y="79064"/>
                    <a:pt x="875091" y="75879"/>
                  </a:cubicBezTo>
                  <a:cubicBezTo>
                    <a:pt x="874647" y="73743"/>
                    <a:pt x="874426" y="70357"/>
                    <a:pt x="874426" y="65722"/>
                  </a:cubicBezTo>
                  <a:close/>
                  <a:moveTo>
                    <a:pt x="579453" y="25938"/>
                  </a:moveTo>
                  <a:lnTo>
                    <a:pt x="590336" y="25938"/>
                  </a:lnTo>
                  <a:lnTo>
                    <a:pt x="590336" y="90148"/>
                  </a:lnTo>
                  <a:lnTo>
                    <a:pt x="579453" y="90148"/>
                  </a:lnTo>
                  <a:close/>
                  <a:moveTo>
                    <a:pt x="485868" y="25938"/>
                  </a:moveTo>
                  <a:lnTo>
                    <a:pt x="497114" y="25938"/>
                  </a:lnTo>
                  <a:lnTo>
                    <a:pt x="507332" y="63001"/>
                  </a:lnTo>
                  <a:lnTo>
                    <a:pt x="511141" y="76786"/>
                  </a:lnTo>
                  <a:cubicBezTo>
                    <a:pt x="511302" y="76101"/>
                    <a:pt x="512411" y="71687"/>
                    <a:pt x="514466" y="63545"/>
                  </a:cubicBezTo>
                  <a:lnTo>
                    <a:pt x="524684" y="25938"/>
                  </a:lnTo>
                  <a:lnTo>
                    <a:pt x="535870" y="25938"/>
                  </a:lnTo>
                  <a:lnTo>
                    <a:pt x="545483" y="63182"/>
                  </a:lnTo>
                  <a:lnTo>
                    <a:pt x="548687" y="75456"/>
                  </a:lnTo>
                  <a:lnTo>
                    <a:pt x="552376" y="63062"/>
                  </a:lnTo>
                  <a:lnTo>
                    <a:pt x="563380" y="25938"/>
                  </a:lnTo>
                  <a:lnTo>
                    <a:pt x="573960" y="25938"/>
                  </a:lnTo>
                  <a:lnTo>
                    <a:pt x="553887" y="90148"/>
                  </a:lnTo>
                  <a:lnTo>
                    <a:pt x="542581" y="90148"/>
                  </a:lnTo>
                  <a:lnTo>
                    <a:pt x="532363" y="51695"/>
                  </a:lnTo>
                  <a:lnTo>
                    <a:pt x="529884" y="40751"/>
                  </a:lnTo>
                  <a:lnTo>
                    <a:pt x="516885" y="90148"/>
                  </a:lnTo>
                  <a:lnTo>
                    <a:pt x="505518" y="90148"/>
                  </a:lnTo>
                  <a:close/>
                  <a:moveTo>
                    <a:pt x="970545" y="24487"/>
                  </a:moveTo>
                  <a:cubicBezTo>
                    <a:pt x="975302" y="24487"/>
                    <a:pt x="979201" y="25475"/>
                    <a:pt x="982245" y="27450"/>
                  </a:cubicBezTo>
                  <a:cubicBezTo>
                    <a:pt x="985288" y="29425"/>
                    <a:pt x="987434" y="32186"/>
                    <a:pt x="988684" y="35733"/>
                  </a:cubicBezTo>
                  <a:cubicBezTo>
                    <a:pt x="993763" y="28236"/>
                    <a:pt x="1000373" y="24487"/>
                    <a:pt x="1008515" y="24487"/>
                  </a:cubicBezTo>
                  <a:cubicBezTo>
                    <a:pt x="1014884" y="24487"/>
                    <a:pt x="1019781" y="26251"/>
                    <a:pt x="1023207" y="29778"/>
                  </a:cubicBezTo>
                  <a:cubicBezTo>
                    <a:pt x="1026633" y="33304"/>
                    <a:pt x="1028346" y="38736"/>
                    <a:pt x="1028346" y="46072"/>
                  </a:cubicBezTo>
                  <a:lnTo>
                    <a:pt x="1028346" y="90148"/>
                  </a:lnTo>
                  <a:lnTo>
                    <a:pt x="1017524" y="90148"/>
                  </a:lnTo>
                  <a:lnTo>
                    <a:pt x="1017524" y="49700"/>
                  </a:lnTo>
                  <a:cubicBezTo>
                    <a:pt x="1017524" y="45346"/>
                    <a:pt x="1017171" y="42212"/>
                    <a:pt x="1016466" y="40298"/>
                  </a:cubicBezTo>
                  <a:cubicBezTo>
                    <a:pt x="1015760" y="38383"/>
                    <a:pt x="1014481" y="36841"/>
                    <a:pt x="1012626" y="35673"/>
                  </a:cubicBezTo>
                  <a:cubicBezTo>
                    <a:pt x="1010772" y="34504"/>
                    <a:pt x="1008596" y="33919"/>
                    <a:pt x="1006097" y="33919"/>
                  </a:cubicBezTo>
                  <a:cubicBezTo>
                    <a:pt x="1001582" y="33919"/>
                    <a:pt x="997834" y="35421"/>
                    <a:pt x="994851" y="38423"/>
                  </a:cubicBezTo>
                  <a:cubicBezTo>
                    <a:pt x="991868" y="41426"/>
                    <a:pt x="990377" y="46233"/>
                    <a:pt x="990377" y="52844"/>
                  </a:cubicBezTo>
                  <a:lnTo>
                    <a:pt x="990377" y="90148"/>
                  </a:lnTo>
                  <a:lnTo>
                    <a:pt x="979494" y="90148"/>
                  </a:lnTo>
                  <a:lnTo>
                    <a:pt x="979494" y="48430"/>
                  </a:lnTo>
                  <a:cubicBezTo>
                    <a:pt x="979494" y="43593"/>
                    <a:pt x="978607" y="39965"/>
                    <a:pt x="976833" y="37547"/>
                  </a:cubicBezTo>
                  <a:cubicBezTo>
                    <a:pt x="975060" y="35128"/>
                    <a:pt x="972158" y="33919"/>
                    <a:pt x="968127" y="33919"/>
                  </a:cubicBezTo>
                  <a:cubicBezTo>
                    <a:pt x="965064" y="33919"/>
                    <a:pt x="962232" y="34725"/>
                    <a:pt x="959632" y="36338"/>
                  </a:cubicBezTo>
                  <a:cubicBezTo>
                    <a:pt x="957032" y="37950"/>
                    <a:pt x="955148" y="40308"/>
                    <a:pt x="953979" y="43412"/>
                  </a:cubicBezTo>
                  <a:cubicBezTo>
                    <a:pt x="952810" y="46515"/>
                    <a:pt x="952226" y="50989"/>
                    <a:pt x="952226" y="56834"/>
                  </a:cubicBezTo>
                  <a:lnTo>
                    <a:pt x="952226" y="90148"/>
                  </a:lnTo>
                  <a:lnTo>
                    <a:pt x="941342" y="90148"/>
                  </a:lnTo>
                  <a:lnTo>
                    <a:pt x="941342" y="25938"/>
                  </a:lnTo>
                  <a:lnTo>
                    <a:pt x="951077" y="25938"/>
                  </a:lnTo>
                  <a:lnTo>
                    <a:pt x="951077" y="34947"/>
                  </a:lnTo>
                  <a:cubicBezTo>
                    <a:pt x="953092" y="31803"/>
                    <a:pt x="955773" y="29274"/>
                    <a:pt x="959118" y="27359"/>
                  </a:cubicBezTo>
                  <a:cubicBezTo>
                    <a:pt x="962464" y="25444"/>
                    <a:pt x="966273" y="24487"/>
                    <a:pt x="970545" y="24487"/>
                  </a:cubicBezTo>
                  <a:close/>
                  <a:moveTo>
                    <a:pt x="701004" y="24487"/>
                  </a:moveTo>
                  <a:cubicBezTo>
                    <a:pt x="709589" y="24487"/>
                    <a:pt x="716603" y="27409"/>
                    <a:pt x="722044" y="33254"/>
                  </a:cubicBezTo>
                  <a:cubicBezTo>
                    <a:pt x="727486" y="39099"/>
                    <a:pt x="730207" y="47321"/>
                    <a:pt x="730207" y="57922"/>
                  </a:cubicBezTo>
                  <a:cubicBezTo>
                    <a:pt x="730207" y="58567"/>
                    <a:pt x="730186" y="59535"/>
                    <a:pt x="730146" y="60824"/>
                  </a:cubicBezTo>
                  <a:lnTo>
                    <a:pt x="682261" y="60824"/>
                  </a:lnTo>
                  <a:cubicBezTo>
                    <a:pt x="682664" y="67878"/>
                    <a:pt x="684659" y="73279"/>
                    <a:pt x="688246" y="77028"/>
                  </a:cubicBezTo>
                  <a:cubicBezTo>
                    <a:pt x="691834" y="80777"/>
                    <a:pt x="696308" y="82651"/>
                    <a:pt x="701669" y="82651"/>
                  </a:cubicBezTo>
                  <a:cubicBezTo>
                    <a:pt x="705659" y="82651"/>
                    <a:pt x="709065" y="81603"/>
                    <a:pt x="711887" y="79507"/>
                  </a:cubicBezTo>
                  <a:cubicBezTo>
                    <a:pt x="714708" y="77411"/>
                    <a:pt x="716945" y="74065"/>
                    <a:pt x="718598" y="69470"/>
                  </a:cubicBezTo>
                  <a:lnTo>
                    <a:pt x="729844" y="70861"/>
                  </a:lnTo>
                  <a:cubicBezTo>
                    <a:pt x="728070" y="77431"/>
                    <a:pt x="724785" y="82530"/>
                    <a:pt x="719989" y="86158"/>
                  </a:cubicBezTo>
                  <a:cubicBezTo>
                    <a:pt x="715192" y="89785"/>
                    <a:pt x="709065" y="91599"/>
                    <a:pt x="701608" y="91599"/>
                  </a:cubicBezTo>
                  <a:cubicBezTo>
                    <a:pt x="692217" y="91599"/>
                    <a:pt x="684770" y="88707"/>
                    <a:pt x="679268" y="82923"/>
                  </a:cubicBezTo>
                  <a:cubicBezTo>
                    <a:pt x="673766" y="77139"/>
                    <a:pt x="671015" y="69027"/>
                    <a:pt x="671015" y="58587"/>
                  </a:cubicBezTo>
                  <a:cubicBezTo>
                    <a:pt x="671015" y="47785"/>
                    <a:pt x="673796" y="39401"/>
                    <a:pt x="679358" y="33435"/>
                  </a:cubicBezTo>
                  <a:cubicBezTo>
                    <a:pt x="684921" y="27470"/>
                    <a:pt x="692136" y="24487"/>
                    <a:pt x="701004" y="24487"/>
                  </a:cubicBezTo>
                  <a:close/>
                  <a:moveTo>
                    <a:pt x="629069" y="24487"/>
                  </a:moveTo>
                  <a:cubicBezTo>
                    <a:pt x="634107" y="24487"/>
                    <a:pt x="638531" y="25213"/>
                    <a:pt x="642340" y="26664"/>
                  </a:cubicBezTo>
                  <a:cubicBezTo>
                    <a:pt x="646149" y="28115"/>
                    <a:pt x="648960" y="30080"/>
                    <a:pt x="650774" y="32559"/>
                  </a:cubicBezTo>
                  <a:cubicBezTo>
                    <a:pt x="652588" y="35038"/>
                    <a:pt x="653838" y="38353"/>
                    <a:pt x="654523" y="42505"/>
                  </a:cubicBezTo>
                  <a:lnTo>
                    <a:pt x="643882" y="43956"/>
                  </a:lnTo>
                  <a:cubicBezTo>
                    <a:pt x="643398" y="40650"/>
                    <a:pt x="641997" y="38071"/>
                    <a:pt x="639680" y="36217"/>
                  </a:cubicBezTo>
                  <a:cubicBezTo>
                    <a:pt x="637362" y="34362"/>
                    <a:pt x="634087" y="33435"/>
                    <a:pt x="629855" y="33435"/>
                  </a:cubicBezTo>
                  <a:cubicBezTo>
                    <a:pt x="624856" y="33435"/>
                    <a:pt x="621289" y="34262"/>
                    <a:pt x="619153" y="35914"/>
                  </a:cubicBezTo>
                  <a:cubicBezTo>
                    <a:pt x="617017" y="37567"/>
                    <a:pt x="615948" y="39502"/>
                    <a:pt x="615948" y="41719"/>
                  </a:cubicBezTo>
                  <a:cubicBezTo>
                    <a:pt x="615948" y="43129"/>
                    <a:pt x="616392" y="44399"/>
                    <a:pt x="617279" y="45528"/>
                  </a:cubicBezTo>
                  <a:cubicBezTo>
                    <a:pt x="618165" y="46697"/>
                    <a:pt x="619556" y="47664"/>
                    <a:pt x="621450" y="48430"/>
                  </a:cubicBezTo>
                  <a:cubicBezTo>
                    <a:pt x="622539" y="48833"/>
                    <a:pt x="625743" y="49760"/>
                    <a:pt x="631064" y="51211"/>
                  </a:cubicBezTo>
                  <a:cubicBezTo>
                    <a:pt x="638763" y="53267"/>
                    <a:pt x="644134" y="54950"/>
                    <a:pt x="647177" y="56260"/>
                  </a:cubicBezTo>
                  <a:cubicBezTo>
                    <a:pt x="650220" y="57570"/>
                    <a:pt x="652608" y="59474"/>
                    <a:pt x="654341" y="61973"/>
                  </a:cubicBezTo>
                  <a:cubicBezTo>
                    <a:pt x="656075" y="64472"/>
                    <a:pt x="656941" y="67576"/>
                    <a:pt x="656941" y="71284"/>
                  </a:cubicBezTo>
                  <a:cubicBezTo>
                    <a:pt x="656941" y="74912"/>
                    <a:pt x="655883" y="78328"/>
                    <a:pt x="653767" y="81532"/>
                  </a:cubicBezTo>
                  <a:cubicBezTo>
                    <a:pt x="651651" y="84737"/>
                    <a:pt x="648598" y="87216"/>
                    <a:pt x="644607" y="88969"/>
                  </a:cubicBezTo>
                  <a:cubicBezTo>
                    <a:pt x="640617" y="90723"/>
                    <a:pt x="636102" y="91599"/>
                    <a:pt x="631064" y="91599"/>
                  </a:cubicBezTo>
                  <a:cubicBezTo>
                    <a:pt x="622720" y="91599"/>
                    <a:pt x="616362" y="89866"/>
                    <a:pt x="611988" y="86400"/>
                  </a:cubicBezTo>
                  <a:cubicBezTo>
                    <a:pt x="607615" y="82933"/>
                    <a:pt x="604824" y="77794"/>
                    <a:pt x="603614" y="70982"/>
                  </a:cubicBezTo>
                  <a:lnTo>
                    <a:pt x="614376" y="69289"/>
                  </a:lnTo>
                  <a:cubicBezTo>
                    <a:pt x="614981" y="73602"/>
                    <a:pt x="616664" y="76907"/>
                    <a:pt x="619425" y="79205"/>
                  </a:cubicBezTo>
                  <a:cubicBezTo>
                    <a:pt x="622186" y="81502"/>
                    <a:pt x="626045" y="82651"/>
                    <a:pt x="631003" y="82651"/>
                  </a:cubicBezTo>
                  <a:cubicBezTo>
                    <a:pt x="636001" y="82651"/>
                    <a:pt x="639710" y="81633"/>
                    <a:pt x="642128" y="79598"/>
                  </a:cubicBezTo>
                  <a:cubicBezTo>
                    <a:pt x="644547" y="77562"/>
                    <a:pt x="645756" y="75174"/>
                    <a:pt x="645756" y="72433"/>
                  </a:cubicBezTo>
                  <a:cubicBezTo>
                    <a:pt x="645756" y="69974"/>
                    <a:pt x="644688" y="68040"/>
                    <a:pt x="642551" y="66629"/>
                  </a:cubicBezTo>
                  <a:cubicBezTo>
                    <a:pt x="641060" y="65661"/>
                    <a:pt x="637352" y="64432"/>
                    <a:pt x="631427" y="62941"/>
                  </a:cubicBezTo>
                  <a:cubicBezTo>
                    <a:pt x="623446" y="60925"/>
                    <a:pt x="617913" y="59182"/>
                    <a:pt x="614830" y="57711"/>
                  </a:cubicBezTo>
                  <a:cubicBezTo>
                    <a:pt x="611746" y="56239"/>
                    <a:pt x="609409" y="54204"/>
                    <a:pt x="607816" y="51604"/>
                  </a:cubicBezTo>
                  <a:cubicBezTo>
                    <a:pt x="606224" y="49004"/>
                    <a:pt x="605428" y="46132"/>
                    <a:pt x="605428" y="42988"/>
                  </a:cubicBezTo>
                  <a:cubicBezTo>
                    <a:pt x="605428" y="40126"/>
                    <a:pt x="606083" y="37476"/>
                    <a:pt x="607393" y="35038"/>
                  </a:cubicBezTo>
                  <a:cubicBezTo>
                    <a:pt x="608703" y="32599"/>
                    <a:pt x="610487" y="30574"/>
                    <a:pt x="612744" y="28961"/>
                  </a:cubicBezTo>
                  <a:cubicBezTo>
                    <a:pt x="614437" y="27712"/>
                    <a:pt x="616745" y="26654"/>
                    <a:pt x="619667" y="25787"/>
                  </a:cubicBezTo>
                  <a:cubicBezTo>
                    <a:pt x="622589" y="24920"/>
                    <a:pt x="625723" y="24487"/>
                    <a:pt x="629069" y="24487"/>
                  </a:cubicBezTo>
                  <a:close/>
                  <a:moveTo>
                    <a:pt x="381023" y="24487"/>
                  </a:moveTo>
                  <a:cubicBezTo>
                    <a:pt x="384893" y="24487"/>
                    <a:pt x="388450" y="25182"/>
                    <a:pt x="391695" y="26573"/>
                  </a:cubicBezTo>
                  <a:cubicBezTo>
                    <a:pt x="394939" y="27964"/>
                    <a:pt x="397368" y="29788"/>
                    <a:pt x="398980" y="32045"/>
                  </a:cubicBezTo>
                  <a:cubicBezTo>
                    <a:pt x="400593" y="34302"/>
                    <a:pt x="401721" y="36982"/>
                    <a:pt x="402366" y="40086"/>
                  </a:cubicBezTo>
                  <a:cubicBezTo>
                    <a:pt x="402769" y="42102"/>
                    <a:pt x="402971" y="45628"/>
                    <a:pt x="402971" y="50667"/>
                  </a:cubicBezTo>
                  <a:lnTo>
                    <a:pt x="402971" y="90148"/>
                  </a:lnTo>
                  <a:lnTo>
                    <a:pt x="392088" y="90148"/>
                  </a:lnTo>
                  <a:lnTo>
                    <a:pt x="392088" y="51090"/>
                  </a:lnTo>
                  <a:cubicBezTo>
                    <a:pt x="392088" y="46656"/>
                    <a:pt x="391664" y="43341"/>
                    <a:pt x="390818" y="41144"/>
                  </a:cubicBezTo>
                  <a:cubicBezTo>
                    <a:pt x="389972" y="38947"/>
                    <a:pt x="388470" y="37194"/>
                    <a:pt x="386314" y="35884"/>
                  </a:cubicBezTo>
                  <a:cubicBezTo>
                    <a:pt x="384157" y="34574"/>
                    <a:pt x="381628" y="33919"/>
                    <a:pt x="378726" y="33919"/>
                  </a:cubicBezTo>
                  <a:cubicBezTo>
                    <a:pt x="374090" y="33919"/>
                    <a:pt x="370090" y="35390"/>
                    <a:pt x="366724" y="38333"/>
                  </a:cubicBezTo>
                  <a:cubicBezTo>
                    <a:pt x="363358" y="41275"/>
                    <a:pt x="361676" y="46858"/>
                    <a:pt x="361676" y="55081"/>
                  </a:cubicBezTo>
                  <a:lnTo>
                    <a:pt x="361676" y="90148"/>
                  </a:lnTo>
                  <a:lnTo>
                    <a:pt x="350793" y="90148"/>
                  </a:lnTo>
                  <a:lnTo>
                    <a:pt x="350793" y="25938"/>
                  </a:lnTo>
                  <a:lnTo>
                    <a:pt x="360587" y="25938"/>
                  </a:lnTo>
                  <a:lnTo>
                    <a:pt x="360587" y="35068"/>
                  </a:lnTo>
                  <a:cubicBezTo>
                    <a:pt x="365303" y="28014"/>
                    <a:pt x="372115" y="24487"/>
                    <a:pt x="381023" y="24487"/>
                  </a:cubicBezTo>
                  <a:close/>
                  <a:moveTo>
                    <a:pt x="310479" y="24487"/>
                  </a:moveTo>
                  <a:cubicBezTo>
                    <a:pt x="319064" y="24487"/>
                    <a:pt x="326078" y="27409"/>
                    <a:pt x="331519" y="33254"/>
                  </a:cubicBezTo>
                  <a:cubicBezTo>
                    <a:pt x="336961" y="39099"/>
                    <a:pt x="339682" y="47321"/>
                    <a:pt x="339682" y="57922"/>
                  </a:cubicBezTo>
                  <a:cubicBezTo>
                    <a:pt x="339682" y="58567"/>
                    <a:pt x="339661" y="59535"/>
                    <a:pt x="339621" y="60824"/>
                  </a:cubicBezTo>
                  <a:lnTo>
                    <a:pt x="291736" y="60824"/>
                  </a:lnTo>
                  <a:cubicBezTo>
                    <a:pt x="292139" y="67878"/>
                    <a:pt x="294134" y="73279"/>
                    <a:pt x="297721" y="77028"/>
                  </a:cubicBezTo>
                  <a:cubicBezTo>
                    <a:pt x="301309" y="80777"/>
                    <a:pt x="305783" y="82651"/>
                    <a:pt x="311144" y="82651"/>
                  </a:cubicBezTo>
                  <a:cubicBezTo>
                    <a:pt x="315134" y="82651"/>
                    <a:pt x="318540" y="81603"/>
                    <a:pt x="321362" y="79507"/>
                  </a:cubicBezTo>
                  <a:cubicBezTo>
                    <a:pt x="324183" y="77411"/>
                    <a:pt x="326420" y="74065"/>
                    <a:pt x="328073" y="69470"/>
                  </a:cubicBezTo>
                  <a:lnTo>
                    <a:pt x="339319" y="70861"/>
                  </a:lnTo>
                  <a:cubicBezTo>
                    <a:pt x="337545" y="77431"/>
                    <a:pt x="334260" y="82530"/>
                    <a:pt x="329464" y="86158"/>
                  </a:cubicBezTo>
                  <a:cubicBezTo>
                    <a:pt x="324667" y="89785"/>
                    <a:pt x="318540" y="91599"/>
                    <a:pt x="311083" y="91599"/>
                  </a:cubicBezTo>
                  <a:cubicBezTo>
                    <a:pt x="301692" y="91599"/>
                    <a:pt x="294245" y="88707"/>
                    <a:pt x="288743" y="82923"/>
                  </a:cubicBezTo>
                  <a:cubicBezTo>
                    <a:pt x="283241" y="77139"/>
                    <a:pt x="280490" y="69027"/>
                    <a:pt x="280490" y="58587"/>
                  </a:cubicBezTo>
                  <a:cubicBezTo>
                    <a:pt x="280490" y="47785"/>
                    <a:pt x="283271" y="39401"/>
                    <a:pt x="288834" y="33435"/>
                  </a:cubicBezTo>
                  <a:cubicBezTo>
                    <a:pt x="294396" y="27470"/>
                    <a:pt x="301611" y="24487"/>
                    <a:pt x="310479" y="24487"/>
                  </a:cubicBezTo>
                  <a:close/>
                  <a:moveTo>
                    <a:pt x="208545" y="24487"/>
                  </a:moveTo>
                  <a:cubicBezTo>
                    <a:pt x="213302" y="24487"/>
                    <a:pt x="217201" y="25475"/>
                    <a:pt x="220245" y="27450"/>
                  </a:cubicBezTo>
                  <a:cubicBezTo>
                    <a:pt x="223288" y="29425"/>
                    <a:pt x="225434" y="32186"/>
                    <a:pt x="226684" y="35733"/>
                  </a:cubicBezTo>
                  <a:cubicBezTo>
                    <a:pt x="231763" y="28236"/>
                    <a:pt x="238373" y="24487"/>
                    <a:pt x="246515" y="24487"/>
                  </a:cubicBezTo>
                  <a:cubicBezTo>
                    <a:pt x="252884" y="24487"/>
                    <a:pt x="257781" y="26251"/>
                    <a:pt x="261207" y="29778"/>
                  </a:cubicBezTo>
                  <a:cubicBezTo>
                    <a:pt x="264633" y="33304"/>
                    <a:pt x="266347" y="38736"/>
                    <a:pt x="266347" y="46072"/>
                  </a:cubicBezTo>
                  <a:lnTo>
                    <a:pt x="266347" y="90148"/>
                  </a:lnTo>
                  <a:lnTo>
                    <a:pt x="255524" y="90148"/>
                  </a:lnTo>
                  <a:lnTo>
                    <a:pt x="255524" y="49700"/>
                  </a:lnTo>
                  <a:cubicBezTo>
                    <a:pt x="255524" y="45346"/>
                    <a:pt x="255171" y="42212"/>
                    <a:pt x="254466" y="40298"/>
                  </a:cubicBezTo>
                  <a:cubicBezTo>
                    <a:pt x="253760" y="38383"/>
                    <a:pt x="252481" y="36841"/>
                    <a:pt x="250627" y="35673"/>
                  </a:cubicBezTo>
                  <a:cubicBezTo>
                    <a:pt x="248772" y="34504"/>
                    <a:pt x="246596" y="33919"/>
                    <a:pt x="244097" y="33919"/>
                  </a:cubicBezTo>
                  <a:cubicBezTo>
                    <a:pt x="239582" y="33919"/>
                    <a:pt x="235834" y="35421"/>
                    <a:pt x="232851" y="38423"/>
                  </a:cubicBezTo>
                  <a:cubicBezTo>
                    <a:pt x="229868" y="41426"/>
                    <a:pt x="228377" y="46233"/>
                    <a:pt x="228377" y="52844"/>
                  </a:cubicBezTo>
                  <a:lnTo>
                    <a:pt x="228377" y="90148"/>
                  </a:lnTo>
                  <a:lnTo>
                    <a:pt x="217494" y="90148"/>
                  </a:lnTo>
                  <a:lnTo>
                    <a:pt x="217494" y="48430"/>
                  </a:lnTo>
                  <a:cubicBezTo>
                    <a:pt x="217494" y="43593"/>
                    <a:pt x="216607" y="39965"/>
                    <a:pt x="214833" y="37547"/>
                  </a:cubicBezTo>
                  <a:cubicBezTo>
                    <a:pt x="213060" y="35128"/>
                    <a:pt x="210158" y="33919"/>
                    <a:pt x="206127" y="33919"/>
                  </a:cubicBezTo>
                  <a:cubicBezTo>
                    <a:pt x="203064" y="33919"/>
                    <a:pt x="200232" y="34725"/>
                    <a:pt x="197632" y="36338"/>
                  </a:cubicBezTo>
                  <a:cubicBezTo>
                    <a:pt x="195032" y="37950"/>
                    <a:pt x="193148" y="40308"/>
                    <a:pt x="191979" y="43412"/>
                  </a:cubicBezTo>
                  <a:cubicBezTo>
                    <a:pt x="190810" y="46515"/>
                    <a:pt x="190226" y="50989"/>
                    <a:pt x="190226" y="56834"/>
                  </a:cubicBezTo>
                  <a:lnTo>
                    <a:pt x="190226" y="90148"/>
                  </a:lnTo>
                  <a:lnTo>
                    <a:pt x="179343" y="90148"/>
                  </a:lnTo>
                  <a:lnTo>
                    <a:pt x="179343" y="25938"/>
                  </a:lnTo>
                  <a:lnTo>
                    <a:pt x="189077" y="25938"/>
                  </a:lnTo>
                  <a:lnTo>
                    <a:pt x="189077" y="34947"/>
                  </a:lnTo>
                  <a:cubicBezTo>
                    <a:pt x="191092" y="31803"/>
                    <a:pt x="193773" y="29274"/>
                    <a:pt x="197118" y="27359"/>
                  </a:cubicBezTo>
                  <a:cubicBezTo>
                    <a:pt x="200464" y="25444"/>
                    <a:pt x="204273" y="24487"/>
                    <a:pt x="208545" y="24487"/>
                  </a:cubicBezTo>
                  <a:close/>
                  <a:moveTo>
                    <a:pt x="139029" y="24487"/>
                  </a:moveTo>
                  <a:cubicBezTo>
                    <a:pt x="147614" y="24487"/>
                    <a:pt x="154628" y="27409"/>
                    <a:pt x="160069" y="33254"/>
                  </a:cubicBezTo>
                  <a:cubicBezTo>
                    <a:pt x="165511" y="39099"/>
                    <a:pt x="168232" y="47321"/>
                    <a:pt x="168232" y="57922"/>
                  </a:cubicBezTo>
                  <a:cubicBezTo>
                    <a:pt x="168232" y="58567"/>
                    <a:pt x="168211" y="59535"/>
                    <a:pt x="168171" y="60824"/>
                  </a:cubicBezTo>
                  <a:lnTo>
                    <a:pt x="120286" y="60824"/>
                  </a:lnTo>
                  <a:cubicBezTo>
                    <a:pt x="120689" y="67878"/>
                    <a:pt x="122684" y="73279"/>
                    <a:pt x="126271" y="77028"/>
                  </a:cubicBezTo>
                  <a:cubicBezTo>
                    <a:pt x="129859" y="80777"/>
                    <a:pt x="134333" y="82651"/>
                    <a:pt x="139694" y="82651"/>
                  </a:cubicBezTo>
                  <a:cubicBezTo>
                    <a:pt x="143684" y="82651"/>
                    <a:pt x="147090" y="81603"/>
                    <a:pt x="149912" y="79507"/>
                  </a:cubicBezTo>
                  <a:cubicBezTo>
                    <a:pt x="152733" y="77411"/>
                    <a:pt x="154970" y="74065"/>
                    <a:pt x="156623" y="69470"/>
                  </a:cubicBezTo>
                  <a:lnTo>
                    <a:pt x="167869" y="70861"/>
                  </a:lnTo>
                  <a:cubicBezTo>
                    <a:pt x="166095" y="77431"/>
                    <a:pt x="162810" y="82530"/>
                    <a:pt x="158014" y="86158"/>
                  </a:cubicBezTo>
                  <a:cubicBezTo>
                    <a:pt x="153217" y="89785"/>
                    <a:pt x="147090" y="91599"/>
                    <a:pt x="139633" y="91599"/>
                  </a:cubicBezTo>
                  <a:cubicBezTo>
                    <a:pt x="130242" y="91599"/>
                    <a:pt x="122795" y="88707"/>
                    <a:pt x="117293" y="82923"/>
                  </a:cubicBezTo>
                  <a:cubicBezTo>
                    <a:pt x="111791" y="77139"/>
                    <a:pt x="109040" y="69027"/>
                    <a:pt x="109040" y="58587"/>
                  </a:cubicBezTo>
                  <a:cubicBezTo>
                    <a:pt x="109040" y="47785"/>
                    <a:pt x="111821" y="39401"/>
                    <a:pt x="117384" y="33435"/>
                  </a:cubicBezTo>
                  <a:cubicBezTo>
                    <a:pt x="122946" y="27470"/>
                    <a:pt x="130161" y="24487"/>
                    <a:pt x="139029" y="24487"/>
                  </a:cubicBezTo>
                  <a:close/>
                  <a:moveTo>
                    <a:pt x="430285" y="3507"/>
                  </a:moveTo>
                  <a:lnTo>
                    <a:pt x="430285" y="25938"/>
                  </a:lnTo>
                  <a:lnTo>
                    <a:pt x="441229" y="25938"/>
                  </a:lnTo>
                  <a:lnTo>
                    <a:pt x="441229" y="34403"/>
                  </a:lnTo>
                  <a:lnTo>
                    <a:pt x="430285" y="34403"/>
                  </a:lnTo>
                  <a:lnTo>
                    <a:pt x="430285" y="71949"/>
                  </a:lnTo>
                  <a:cubicBezTo>
                    <a:pt x="430285" y="75053"/>
                    <a:pt x="430477" y="77048"/>
                    <a:pt x="430860" y="77935"/>
                  </a:cubicBezTo>
                  <a:cubicBezTo>
                    <a:pt x="431243" y="78822"/>
                    <a:pt x="431867" y="79527"/>
                    <a:pt x="432734" y="80051"/>
                  </a:cubicBezTo>
                  <a:cubicBezTo>
                    <a:pt x="433601" y="80575"/>
                    <a:pt x="434840" y="80837"/>
                    <a:pt x="436452" y="80837"/>
                  </a:cubicBezTo>
                  <a:cubicBezTo>
                    <a:pt x="437662" y="80837"/>
                    <a:pt x="439254" y="80696"/>
                    <a:pt x="441229" y="80414"/>
                  </a:cubicBezTo>
                  <a:lnTo>
                    <a:pt x="442801" y="90027"/>
                  </a:lnTo>
                  <a:cubicBezTo>
                    <a:pt x="439737" y="90672"/>
                    <a:pt x="436997" y="90995"/>
                    <a:pt x="434578" y="90995"/>
                  </a:cubicBezTo>
                  <a:cubicBezTo>
                    <a:pt x="430628" y="90995"/>
                    <a:pt x="427565" y="90370"/>
                    <a:pt x="425388" y="89120"/>
                  </a:cubicBezTo>
                  <a:cubicBezTo>
                    <a:pt x="423211" y="87871"/>
                    <a:pt x="421680" y="86228"/>
                    <a:pt x="420793" y="84193"/>
                  </a:cubicBezTo>
                  <a:cubicBezTo>
                    <a:pt x="419906" y="82157"/>
                    <a:pt x="419463" y="77875"/>
                    <a:pt x="419463" y="71345"/>
                  </a:cubicBezTo>
                  <a:lnTo>
                    <a:pt x="419463" y="34403"/>
                  </a:lnTo>
                  <a:lnTo>
                    <a:pt x="411482" y="34403"/>
                  </a:lnTo>
                  <a:lnTo>
                    <a:pt x="411482" y="25938"/>
                  </a:lnTo>
                  <a:lnTo>
                    <a:pt x="419463" y="25938"/>
                  </a:lnTo>
                  <a:lnTo>
                    <a:pt x="419463" y="10037"/>
                  </a:lnTo>
                  <a:close/>
                  <a:moveTo>
                    <a:pt x="579453" y="1512"/>
                  </a:moveTo>
                  <a:lnTo>
                    <a:pt x="590336" y="1512"/>
                  </a:lnTo>
                  <a:lnTo>
                    <a:pt x="590336" y="14027"/>
                  </a:lnTo>
                  <a:lnTo>
                    <a:pt x="579453" y="14027"/>
                  </a:lnTo>
                  <a:close/>
                  <a:moveTo>
                    <a:pt x="83851" y="1512"/>
                  </a:moveTo>
                  <a:lnTo>
                    <a:pt x="94734" y="1512"/>
                  </a:lnTo>
                  <a:lnTo>
                    <a:pt x="94734" y="90148"/>
                  </a:lnTo>
                  <a:lnTo>
                    <a:pt x="83851" y="90148"/>
                  </a:lnTo>
                  <a:close/>
                  <a:moveTo>
                    <a:pt x="0" y="1512"/>
                  </a:moveTo>
                  <a:lnTo>
                    <a:pt x="64089" y="1512"/>
                  </a:lnTo>
                  <a:lnTo>
                    <a:pt x="64089" y="11972"/>
                  </a:lnTo>
                  <a:lnTo>
                    <a:pt x="11730" y="11972"/>
                  </a:lnTo>
                  <a:lnTo>
                    <a:pt x="11730" y="39119"/>
                  </a:lnTo>
                  <a:lnTo>
                    <a:pt x="60764" y="39119"/>
                  </a:lnTo>
                  <a:lnTo>
                    <a:pt x="60764" y="49518"/>
                  </a:lnTo>
                  <a:lnTo>
                    <a:pt x="11730" y="49518"/>
                  </a:lnTo>
                  <a:lnTo>
                    <a:pt x="11730" y="79688"/>
                  </a:lnTo>
                  <a:lnTo>
                    <a:pt x="66145" y="79688"/>
                  </a:lnTo>
                  <a:lnTo>
                    <a:pt x="66145" y="90148"/>
                  </a:lnTo>
                  <a:lnTo>
                    <a:pt x="0" y="90148"/>
                  </a:lnTo>
                  <a:close/>
                  <a:moveTo>
                    <a:pt x="820927" y="0"/>
                  </a:moveTo>
                  <a:cubicBezTo>
                    <a:pt x="827497" y="0"/>
                    <a:pt x="833291" y="1058"/>
                    <a:pt x="838309" y="3174"/>
                  </a:cubicBezTo>
                  <a:cubicBezTo>
                    <a:pt x="843328" y="5291"/>
                    <a:pt x="847187" y="8404"/>
                    <a:pt x="849888" y="12516"/>
                  </a:cubicBezTo>
                  <a:cubicBezTo>
                    <a:pt x="852588" y="16627"/>
                    <a:pt x="854039" y="21283"/>
                    <a:pt x="854241" y="26482"/>
                  </a:cubicBezTo>
                  <a:lnTo>
                    <a:pt x="842995" y="27329"/>
                  </a:lnTo>
                  <a:cubicBezTo>
                    <a:pt x="842390" y="21726"/>
                    <a:pt x="840345" y="17494"/>
                    <a:pt x="836858" y="14632"/>
                  </a:cubicBezTo>
                  <a:cubicBezTo>
                    <a:pt x="833372" y="11770"/>
                    <a:pt x="828222" y="10339"/>
                    <a:pt x="821410" y="10339"/>
                  </a:cubicBezTo>
                  <a:cubicBezTo>
                    <a:pt x="814316" y="10339"/>
                    <a:pt x="809147" y="11639"/>
                    <a:pt x="805902" y="14239"/>
                  </a:cubicBezTo>
                  <a:cubicBezTo>
                    <a:pt x="802657" y="16839"/>
                    <a:pt x="801035" y="19973"/>
                    <a:pt x="801035" y="23641"/>
                  </a:cubicBezTo>
                  <a:cubicBezTo>
                    <a:pt x="801035" y="26825"/>
                    <a:pt x="802184" y="29445"/>
                    <a:pt x="804481" y="31501"/>
                  </a:cubicBezTo>
                  <a:cubicBezTo>
                    <a:pt x="806738" y="33556"/>
                    <a:pt x="812633" y="35662"/>
                    <a:pt x="822166" y="37819"/>
                  </a:cubicBezTo>
                  <a:cubicBezTo>
                    <a:pt x="831699" y="39975"/>
                    <a:pt x="838239" y="41860"/>
                    <a:pt x="841786" y="43472"/>
                  </a:cubicBezTo>
                  <a:cubicBezTo>
                    <a:pt x="846945" y="45850"/>
                    <a:pt x="850754" y="48863"/>
                    <a:pt x="853213" y="52511"/>
                  </a:cubicBezTo>
                  <a:cubicBezTo>
                    <a:pt x="855672" y="56159"/>
                    <a:pt x="856901" y="60361"/>
                    <a:pt x="856901" y="65117"/>
                  </a:cubicBezTo>
                  <a:cubicBezTo>
                    <a:pt x="856901" y="69833"/>
                    <a:pt x="855551" y="74277"/>
                    <a:pt x="852850" y="78449"/>
                  </a:cubicBezTo>
                  <a:cubicBezTo>
                    <a:pt x="850150" y="82621"/>
                    <a:pt x="846270" y="85866"/>
                    <a:pt x="841211" y="88183"/>
                  </a:cubicBezTo>
                  <a:cubicBezTo>
                    <a:pt x="836153" y="90501"/>
                    <a:pt x="830459" y="91660"/>
                    <a:pt x="824131" y="91660"/>
                  </a:cubicBezTo>
                  <a:cubicBezTo>
                    <a:pt x="816110" y="91660"/>
                    <a:pt x="809389" y="90491"/>
                    <a:pt x="803967" y="88153"/>
                  </a:cubicBezTo>
                  <a:cubicBezTo>
                    <a:pt x="798546" y="85815"/>
                    <a:pt x="794293" y="82298"/>
                    <a:pt x="791210" y="77602"/>
                  </a:cubicBezTo>
                  <a:cubicBezTo>
                    <a:pt x="788126" y="72907"/>
                    <a:pt x="786504" y="67596"/>
                    <a:pt x="786343" y="61671"/>
                  </a:cubicBezTo>
                  <a:lnTo>
                    <a:pt x="797407" y="60704"/>
                  </a:lnTo>
                  <a:cubicBezTo>
                    <a:pt x="797931" y="65137"/>
                    <a:pt x="799150" y="68775"/>
                    <a:pt x="801065" y="71617"/>
                  </a:cubicBezTo>
                  <a:cubicBezTo>
                    <a:pt x="802980" y="74458"/>
                    <a:pt x="805952" y="76756"/>
                    <a:pt x="809983" y="78509"/>
                  </a:cubicBezTo>
                  <a:cubicBezTo>
                    <a:pt x="814014" y="80263"/>
                    <a:pt x="818548" y="81139"/>
                    <a:pt x="823587" y="81139"/>
                  </a:cubicBezTo>
                  <a:cubicBezTo>
                    <a:pt x="828061" y="81139"/>
                    <a:pt x="832011" y="80474"/>
                    <a:pt x="835437" y="79144"/>
                  </a:cubicBezTo>
                  <a:cubicBezTo>
                    <a:pt x="838864" y="77814"/>
                    <a:pt x="841413" y="75990"/>
                    <a:pt x="843086" y="73672"/>
                  </a:cubicBezTo>
                  <a:cubicBezTo>
                    <a:pt x="844758" y="71355"/>
                    <a:pt x="845595" y="68826"/>
                    <a:pt x="845595" y="66085"/>
                  </a:cubicBezTo>
                  <a:cubicBezTo>
                    <a:pt x="845595" y="63303"/>
                    <a:pt x="844789" y="60875"/>
                    <a:pt x="843176" y="58799"/>
                  </a:cubicBezTo>
                  <a:cubicBezTo>
                    <a:pt x="841564" y="56723"/>
                    <a:pt x="838904" y="54980"/>
                    <a:pt x="835195" y="53569"/>
                  </a:cubicBezTo>
                  <a:cubicBezTo>
                    <a:pt x="832817" y="52642"/>
                    <a:pt x="827557" y="51201"/>
                    <a:pt x="819415" y="49246"/>
                  </a:cubicBezTo>
                  <a:cubicBezTo>
                    <a:pt x="811273" y="47291"/>
                    <a:pt x="805569" y="45447"/>
                    <a:pt x="802304" y="43714"/>
                  </a:cubicBezTo>
                  <a:cubicBezTo>
                    <a:pt x="798072" y="41497"/>
                    <a:pt x="794918" y="38746"/>
                    <a:pt x="792842" y="35461"/>
                  </a:cubicBezTo>
                  <a:cubicBezTo>
                    <a:pt x="790766" y="32176"/>
                    <a:pt x="789728" y="28498"/>
                    <a:pt x="789728" y="24427"/>
                  </a:cubicBezTo>
                  <a:cubicBezTo>
                    <a:pt x="789728" y="19953"/>
                    <a:pt x="790998" y="15771"/>
                    <a:pt x="793538" y="11881"/>
                  </a:cubicBezTo>
                  <a:cubicBezTo>
                    <a:pt x="796077" y="7991"/>
                    <a:pt x="799785" y="5039"/>
                    <a:pt x="804662" y="3023"/>
                  </a:cubicBezTo>
                  <a:cubicBezTo>
                    <a:pt x="809540" y="1008"/>
                    <a:pt x="814961" y="0"/>
                    <a:pt x="8209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7" name="TextBox 1376">
              <a:extLst>
                <a:ext uri="{FF2B5EF4-FFF2-40B4-BE49-F238E27FC236}">
                  <a16:creationId xmlns:a16="http://schemas.microsoft.com/office/drawing/2014/main" id="{0498C27C-2CDB-57B7-E4A7-27A9C64C4114}"/>
                </a:ext>
              </a:extLst>
            </p:cNvPr>
            <p:cNvSpPr txBox="1"/>
            <p:nvPr/>
          </p:nvSpPr>
          <p:spPr>
            <a:xfrm>
              <a:off x="6249034" y="3717193"/>
              <a:ext cx="785811" cy="91660"/>
            </a:xfrm>
            <a:custGeom>
              <a:avLst/>
              <a:gdLst/>
              <a:ahLst/>
              <a:cxnLst/>
              <a:rect l="l" t="t" r="r" b="b"/>
              <a:pathLst>
                <a:path w="778074" h="91660">
                  <a:moveTo>
                    <a:pt x="566863" y="57922"/>
                  </a:moveTo>
                  <a:cubicBezTo>
                    <a:pt x="562913" y="59535"/>
                    <a:pt x="556988" y="60905"/>
                    <a:pt x="549088" y="62034"/>
                  </a:cubicBezTo>
                  <a:cubicBezTo>
                    <a:pt x="544614" y="62679"/>
                    <a:pt x="541449" y="63404"/>
                    <a:pt x="539595" y="64210"/>
                  </a:cubicBezTo>
                  <a:cubicBezTo>
                    <a:pt x="537741" y="65016"/>
                    <a:pt x="536310" y="66195"/>
                    <a:pt x="535302" y="67747"/>
                  </a:cubicBezTo>
                  <a:cubicBezTo>
                    <a:pt x="534295" y="69299"/>
                    <a:pt x="533791" y="71022"/>
                    <a:pt x="533791" y="72917"/>
                  </a:cubicBezTo>
                  <a:cubicBezTo>
                    <a:pt x="533791" y="75819"/>
                    <a:pt x="534889" y="78237"/>
                    <a:pt x="537086" y="80172"/>
                  </a:cubicBezTo>
                  <a:cubicBezTo>
                    <a:pt x="539283" y="82107"/>
                    <a:pt x="542497" y="83074"/>
                    <a:pt x="546730" y="83074"/>
                  </a:cubicBezTo>
                  <a:cubicBezTo>
                    <a:pt x="550922" y="83074"/>
                    <a:pt x="554650" y="82157"/>
                    <a:pt x="557915" y="80323"/>
                  </a:cubicBezTo>
                  <a:cubicBezTo>
                    <a:pt x="561180" y="78489"/>
                    <a:pt x="563578" y="75980"/>
                    <a:pt x="565110" y="72796"/>
                  </a:cubicBezTo>
                  <a:cubicBezTo>
                    <a:pt x="566279" y="70337"/>
                    <a:pt x="566863" y="66709"/>
                    <a:pt x="566863" y="61913"/>
                  </a:cubicBezTo>
                  <a:close/>
                  <a:moveTo>
                    <a:pt x="328738" y="57922"/>
                  </a:moveTo>
                  <a:cubicBezTo>
                    <a:pt x="324788" y="59535"/>
                    <a:pt x="318863" y="60905"/>
                    <a:pt x="310963" y="62034"/>
                  </a:cubicBezTo>
                  <a:cubicBezTo>
                    <a:pt x="306489" y="62679"/>
                    <a:pt x="303324" y="63404"/>
                    <a:pt x="301470" y="64210"/>
                  </a:cubicBezTo>
                  <a:cubicBezTo>
                    <a:pt x="299616" y="65016"/>
                    <a:pt x="298185" y="66195"/>
                    <a:pt x="297177" y="67747"/>
                  </a:cubicBezTo>
                  <a:cubicBezTo>
                    <a:pt x="296170" y="69299"/>
                    <a:pt x="295666" y="71022"/>
                    <a:pt x="295666" y="72917"/>
                  </a:cubicBezTo>
                  <a:cubicBezTo>
                    <a:pt x="295666" y="75819"/>
                    <a:pt x="296764" y="78237"/>
                    <a:pt x="298961" y="80172"/>
                  </a:cubicBezTo>
                  <a:cubicBezTo>
                    <a:pt x="301158" y="82107"/>
                    <a:pt x="304372" y="83074"/>
                    <a:pt x="308605" y="83074"/>
                  </a:cubicBezTo>
                  <a:cubicBezTo>
                    <a:pt x="312797" y="83074"/>
                    <a:pt x="316525" y="82157"/>
                    <a:pt x="319790" y="80323"/>
                  </a:cubicBezTo>
                  <a:cubicBezTo>
                    <a:pt x="323055" y="78489"/>
                    <a:pt x="325453" y="75980"/>
                    <a:pt x="326985" y="72796"/>
                  </a:cubicBezTo>
                  <a:cubicBezTo>
                    <a:pt x="328154" y="70337"/>
                    <a:pt x="328738" y="66709"/>
                    <a:pt x="328738" y="61913"/>
                  </a:cubicBezTo>
                  <a:close/>
                  <a:moveTo>
                    <a:pt x="685279" y="33496"/>
                  </a:moveTo>
                  <a:cubicBezTo>
                    <a:pt x="679838" y="33496"/>
                    <a:pt x="675323" y="35531"/>
                    <a:pt x="671736" y="39602"/>
                  </a:cubicBezTo>
                  <a:cubicBezTo>
                    <a:pt x="668149" y="43674"/>
                    <a:pt x="666355" y="49820"/>
                    <a:pt x="666355" y="58043"/>
                  </a:cubicBezTo>
                  <a:cubicBezTo>
                    <a:pt x="666355" y="66266"/>
                    <a:pt x="668149" y="72423"/>
                    <a:pt x="671736" y="76514"/>
                  </a:cubicBezTo>
                  <a:cubicBezTo>
                    <a:pt x="675323" y="80605"/>
                    <a:pt x="679838" y="82651"/>
                    <a:pt x="685279" y="82651"/>
                  </a:cubicBezTo>
                  <a:cubicBezTo>
                    <a:pt x="690681" y="82651"/>
                    <a:pt x="695175" y="80595"/>
                    <a:pt x="698762" y="76484"/>
                  </a:cubicBezTo>
                  <a:cubicBezTo>
                    <a:pt x="702350" y="72373"/>
                    <a:pt x="704143" y="66105"/>
                    <a:pt x="704143" y="57680"/>
                  </a:cubicBezTo>
                  <a:cubicBezTo>
                    <a:pt x="704143" y="49740"/>
                    <a:pt x="702340" y="43724"/>
                    <a:pt x="698732" y="39633"/>
                  </a:cubicBezTo>
                  <a:cubicBezTo>
                    <a:pt x="695124" y="35541"/>
                    <a:pt x="690640" y="33496"/>
                    <a:pt x="685279" y="33496"/>
                  </a:cubicBezTo>
                  <a:close/>
                  <a:moveTo>
                    <a:pt x="113779" y="33496"/>
                  </a:moveTo>
                  <a:cubicBezTo>
                    <a:pt x="108338" y="33496"/>
                    <a:pt x="103823" y="35531"/>
                    <a:pt x="100236" y="39602"/>
                  </a:cubicBezTo>
                  <a:cubicBezTo>
                    <a:pt x="96649" y="43674"/>
                    <a:pt x="94855" y="49820"/>
                    <a:pt x="94855" y="58043"/>
                  </a:cubicBezTo>
                  <a:cubicBezTo>
                    <a:pt x="94855" y="66266"/>
                    <a:pt x="96649" y="72423"/>
                    <a:pt x="100236" y="76514"/>
                  </a:cubicBezTo>
                  <a:cubicBezTo>
                    <a:pt x="103823" y="80605"/>
                    <a:pt x="108338" y="82651"/>
                    <a:pt x="113779" y="82651"/>
                  </a:cubicBezTo>
                  <a:cubicBezTo>
                    <a:pt x="119181" y="82651"/>
                    <a:pt x="123675" y="80595"/>
                    <a:pt x="127262" y="76484"/>
                  </a:cubicBezTo>
                  <a:cubicBezTo>
                    <a:pt x="130850" y="72373"/>
                    <a:pt x="132643" y="66105"/>
                    <a:pt x="132643" y="57680"/>
                  </a:cubicBezTo>
                  <a:cubicBezTo>
                    <a:pt x="132643" y="49740"/>
                    <a:pt x="130840" y="43724"/>
                    <a:pt x="127232" y="39633"/>
                  </a:cubicBezTo>
                  <a:cubicBezTo>
                    <a:pt x="123625" y="35541"/>
                    <a:pt x="119140" y="33496"/>
                    <a:pt x="113779" y="33496"/>
                  </a:cubicBezTo>
                  <a:close/>
                  <a:moveTo>
                    <a:pt x="419003" y="33435"/>
                  </a:moveTo>
                  <a:cubicBezTo>
                    <a:pt x="414004" y="33435"/>
                    <a:pt x="409802" y="35108"/>
                    <a:pt x="406396" y="38454"/>
                  </a:cubicBezTo>
                  <a:cubicBezTo>
                    <a:pt x="402990" y="41799"/>
                    <a:pt x="401106" y="46273"/>
                    <a:pt x="400743" y="51876"/>
                  </a:cubicBezTo>
                  <a:lnTo>
                    <a:pt x="436597" y="51876"/>
                  </a:lnTo>
                  <a:cubicBezTo>
                    <a:pt x="436113" y="46475"/>
                    <a:pt x="434743" y="42424"/>
                    <a:pt x="432485" y="39723"/>
                  </a:cubicBezTo>
                  <a:cubicBezTo>
                    <a:pt x="429019" y="35531"/>
                    <a:pt x="424525" y="33435"/>
                    <a:pt x="419003" y="33435"/>
                  </a:cubicBezTo>
                  <a:close/>
                  <a:moveTo>
                    <a:pt x="630706" y="25938"/>
                  </a:moveTo>
                  <a:lnTo>
                    <a:pt x="641589" y="25938"/>
                  </a:lnTo>
                  <a:lnTo>
                    <a:pt x="641589" y="90148"/>
                  </a:lnTo>
                  <a:lnTo>
                    <a:pt x="630706" y="90148"/>
                  </a:lnTo>
                  <a:close/>
                  <a:moveTo>
                    <a:pt x="756126" y="24487"/>
                  </a:moveTo>
                  <a:cubicBezTo>
                    <a:pt x="759996" y="24487"/>
                    <a:pt x="763553" y="25182"/>
                    <a:pt x="766798" y="26573"/>
                  </a:cubicBezTo>
                  <a:cubicBezTo>
                    <a:pt x="770042" y="27964"/>
                    <a:pt x="772471" y="29788"/>
                    <a:pt x="774083" y="32045"/>
                  </a:cubicBezTo>
                  <a:cubicBezTo>
                    <a:pt x="775696" y="34302"/>
                    <a:pt x="776824" y="36982"/>
                    <a:pt x="777469" y="40086"/>
                  </a:cubicBezTo>
                  <a:cubicBezTo>
                    <a:pt x="777872" y="42102"/>
                    <a:pt x="778074" y="45628"/>
                    <a:pt x="778074" y="50667"/>
                  </a:cubicBezTo>
                  <a:lnTo>
                    <a:pt x="778074" y="90148"/>
                  </a:lnTo>
                  <a:lnTo>
                    <a:pt x="767191" y="90148"/>
                  </a:lnTo>
                  <a:lnTo>
                    <a:pt x="767191" y="51090"/>
                  </a:lnTo>
                  <a:cubicBezTo>
                    <a:pt x="767191" y="46656"/>
                    <a:pt x="766767" y="43341"/>
                    <a:pt x="765921" y="41144"/>
                  </a:cubicBezTo>
                  <a:cubicBezTo>
                    <a:pt x="765075" y="38947"/>
                    <a:pt x="763573" y="37194"/>
                    <a:pt x="761417" y="35884"/>
                  </a:cubicBezTo>
                  <a:cubicBezTo>
                    <a:pt x="759260" y="34574"/>
                    <a:pt x="756731" y="33919"/>
                    <a:pt x="753829" y="33919"/>
                  </a:cubicBezTo>
                  <a:cubicBezTo>
                    <a:pt x="749193" y="33919"/>
                    <a:pt x="745193" y="35390"/>
                    <a:pt x="741827" y="38333"/>
                  </a:cubicBezTo>
                  <a:cubicBezTo>
                    <a:pt x="738461" y="41275"/>
                    <a:pt x="736779" y="46858"/>
                    <a:pt x="736779" y="55081"/>
                  </a:cubicBezTo>
                  <a:lnTo>
                    <a:pt x="736779" y="90148"/>
                  </a:lnTo>
                  <a:lnTo>
                    <a:pt x="725895" y="90148"/>
                  </a:lnTo>
                  <a:lnTo>
                    <a:pt x="725895" y="25938"/>
                  </a:lnTo>
                  <a:lnTo>
                    <a:pt x="735690" y="25938"/>
                  </a:lnTo>
                  <a:lnTo>
                    <a:pt x="735690" y="35068"/>
                  </a:lnTo>
                  <a:cubicBezTo>
                    <a:pt x="740406" y="28014"/>
                    <a:pt x="747218" y="24487"/>
                    <a:pt x="756126" y="24487"/>
                  </a:cubicBezTo>
                  <a:close/>
                  <a:moveTo>
                    <a:pt x="685279" y="24487"/>
                  </a:moveTo>
                  <a:cubicBezTo>
                    <a:pt x="694107" y="24487"/>
                    <a:pt x="701322" y="27379"/>
                    <a:pt x="706925" y="33163"/>
                  </a:cubicBezTo>
                  <a:cubicBezTo>
                    <a:pt x="712527" y="38947"/>
                    <a:pt x="715329" y="46938"/>
                    <a:pt x="715329" y="57136"/>
                  </a:cubicBezTo>
                  <a:cubicBezTo>
                    <a:pt x="715329" y="65399"/>
                    <a:pt x="714089" y="71899"/>
                    <a:pt x="711610" y="76635"/>
                  </a:cubicBezTo>
                  <a:cubicBezTo>
                    <a:pt x="709131" y="81371"/>
                    <a:pt x="705524" y="85049"/>
                    <a:pt x="700788" y="87669"/>
                  </a:cubicBezTo>
                  <a:cubicBezTo>
                    <a:pt x="696052" y="90289"/>
                    <a:pt x="690882" y="91599"/>
                    <a:pt x="685279" y="91599"/>
                  </a:cubicBezTo>
                  <a:cubicBezTo>
                    <a:pt x="676291" y="91599"/>
                    <a:pt x="669025" y="88717"/>
                    <a:pt x="663483" y="82953"/>
                  </a:cubicBezTo>
                  <a:cubicBezTo>
                    <a:pt x="657941" y="77189"/>
                    <a:pt x="655170" y="68886"/>
                    <a:pt x="655170" y="58043"/>
                  </a:cubicBezTo>
                  <a:cubicBezTo>
                    <a:pt x="655170" y="46152"/>
                    <a:pt x="658475" y="37345"/>
                    <a:pt x="665085" y="31622"/>
                  </a:cubicBezTo>
                  <a:cubicBezTo>
                    <a:pt x="670607" y="26865"/>
                    <a:pt x="677339" y="24487"/>
                    <a:pt x="685279" y="24487"/>
                  </a:cubicBezTo>
                  <a:close/>
                  <a:moveTo>
                    <a:pt x="553018" y="24487"/>
                  </a:moveTo>
                  <a:cubicBezTo>
                    <a:pt x="558500" y="24487"/>
                    <a:pt x="562953" y="25132"/>
                    <a:pt x="566380" y="26422"/>
                  </a:cubicBezTo>
                  <a:cubicBezTo>
                    <a:pt x="569806" y="27712"/>
                    <a:pt x="572325" y="29334"/>
                    <a:pt x="573937" y="31289"/>
                  </a:cubicBezTo>
                  <a:cubicBezTo>
                    <a:pt x="575550" y="33244"/>
                    <a:pt x="576678" y="35713"/>
                    <a:pt x="577323" y="38696"/>
                  </a:cubicBezTo>
                  <a:cubicBezTo>
                    <a:pt x="577686" y="40550"/>
                    <a:pt x="577867" y="43895"/>
                    <a:pt x="577867" y="48732"/>
                  </a:cubicBezTo>
                  <a:lnTo>
                    <a:pt x="577867" y="63243"/>
                  </a:lnTo>
                  <a:cubicBezTo>
                    <a:pt x="577867" y="73360"/>
                    <a:pt x="578099" y="79759"/>
                    <a:pt x="578563" y="82439"/>
                  </a:cubicBezTo>
                  <a:cubicBezTo>
                    <a:pt x="579026" y="85120"/>
                    <a:pt x="579943" y="87689"/>
                    <a:pt x="581314" y="90148"/>
                  </a:cubicBezTo>
                  <a:lnTo>
                    <a:pt x="569947" y="90148"/>
                  </a:lnTo>
                  <a:cubicBezTo>
                    <a:pt x="568818" y="87891"/>
                    <a:pt x="568093" y="85251"/>
                    <a:pt x="567770" y="82228"/>
                  </a:cubicBezTo>
                  <a:cubicBezTo>
                    <a:pt x="563739" y="85654"/>
                    <a:pt x="559860" y="88072"/>
                    <a:pt x="556131" y="89483"/>
                  </a:cubicBezTo>
                  <a:cubicBezTo>
                    <a:pt x="552403" y="90894"/>
                    <a:pt x="548402" y="91599"/>
                    <a:pt x="544130" y="91599"/>
                  </a:cubicBezTo>
                  <a:cubicBezTo>
                    <a:pt x="537076" y="91599"/>
                    <a:pt x="531655" y="89876"/>
                    <a:pt x="527866" y="86430"/>
                  </a:cubicBezTo>
                  <a:cubicBezTo>
                    <a:pt x="524077" y="82984"/>
                    <a:pt x="522182" y="78580"/>
                    <a:pt x="522182" y="73219"/>
                  </a:cubicBezTo>
                  <a:cubicBezTo>
                    <a:pt x="522182" y="70075"/>
                    <a:pt x="522898" y="67203"/>
                    <a:pt x="524329" y="64603"/>
                  </a:cubicBezTo>
                  <a:cubicBezTo>
                    <a:pt x="525760" y="62003"/>
                    <a:pt x="527634" y="59918"/>
                    <a:pt x="529952" y="58346"/>
                  </a:cubicBezTo>
                  <a:cubicBezTo>
                    <a:pt x="532269" y="56774"/>
                    <a:pt x="534879" y="55584"/>
                    <a:pt x="537781" y="54778"/>
                  </a:cubicBezTo>
                  <a:cubicBezTo>
                    <a:pt x="539918" y="54214"/>
                    <a:pt x="543142" y="53670"/>
                    <a:pt x="547455" y="53146"/>
                  </a:cubicBezTo>
                  <a:cubicBezTo>
                    <a:pt x="556242" y="52098"/>
                    <a:pt x="562712" y="50848"/>
                    <a:pt x="566863" y="49397"/>
                  </a:cubicBezTo>
                  <a:cubicBezTo>
                    <a:pt x="566904" y="47906"/>
                    <a:pt x="566924" y="46959"/>
                    <a:pt x="566924" y="46556"/>
                  </a:cubicBezTo>
                  <a:cubicBezTo>
                    <a:pt x="566924" y="42122"/>
                    <a:pt x="565896" y="38998"/>
                    <a:pt x="563840" y="37184"/>
                  </a:cubicBezTo>
                  <a:cubicBezTo>
                    <a:pt x="561059" y="34725"/>
                    <a:pt x="556928" y="33496"/>
                    <a:pt x="551446" y="33496"/>
                  </a:cubicBezTo>
                  <a:cubicBezTo>
                    <a:pt x="546327" y="33496"/>
                    <a:pt x="542548" y="34393"/>
                    <a:pt x="540109" y="36186"/>
                  </a:cubicBezTo>
                  <a:cubicBezTo>
                    <a:pt x="537671" y="37980"/>
                    <a:pt x="535867" y="41154"/>
                    <a:pt x="534698" y="45709"/>
                  </a:cubicBezTo>
                  <a:lnTo>
                    <a:pt x="524057" y="44258"/>
                  </a:lnTo>
                  <a:cubicBezTo>
                    <a:pt x="525024" y="39703"/>
                    <a:pt x="526616" y="36025"/>
                    <a:pt x="528833" y="33224"/>
                  </a:cubicBezTo>
                  <a:cubicBezTo>
                    <a:pt x="531050" y="30422"/>
                    <a:pt x="534255" y="28266"/>
                    <a:pt x="538446" y="26754"/>
                  </a:cubicBezTo>
                  <a:cubicBezTo>
                    <a:pt x="542638" y="25243"/>
                    <a:pt x="547496" y="24487"/>
                    <a:pt x="553018" y="24487"/>
                  </a:cubicBezTo>
                  <a:close/>
                  <a:moveTo>
                    <a:pt x="489426" y="24487"/>
                  </a:moveTo>
                  <a:cubicBezTo>
                    <a:pt x="493296" y="24487"/>
                    <a:pt x="496853" y="25182"/>
                    <a:pt x="500098" y="26573"/>
                  </a:cubicBezTo>
                  <a:cubicBezTo>
                    <a:pt x="503342" y="27964"/>
                    <a:pt x="505771" y="29788"/>
                    <a:pt x="507383" y="32045"/>
                  </a:cubicBezTo>
                  <a:cubicBezTo>
                    <a:pt x="508996" y="34302"/>
                    <a:pt x="510124" y="36982"/>
                    <a:pt x="510769" y="40086"/>
                  </a:cubicBezTo>
                  <a:cubicBezTo>
                    <a:pt x="511172" y="42102"/>
                    <a:pt x="511374" y="45628"/>
                    <a:pt x="511374" y="50667"/>
                  </a:cubicBezTo>
                  <a:lnTo>
                    <a:pt x="511374" y="90148"/>
                  </a:lnTo>
                  <a:lnTo>
                    <a:pt x="500491" y="90148"/>
                  </a:lnTo>
                  <a:lnTo>
                    <a:pt x="500491" y="51090"/>
                  </a:lnTo>
                  <a:cubicBezTo>
                    <a:pt x="500491" y="46656"/>
                    <a:pt x="500067" y="43341"/>
                    <a:pt x="499221" y="41144"/>
                  </a:cubicBezTo>
                  <a:cubicBezTo>
                    <a:pt x="498374" y="38947"/>
                    <a:pt x="496873" y="37194"/>
                    <a:pt x="494717" y="35884"/>
                  </a:cubicBezTo>
                  <a:cubicBezTo>
                    <a:pt x="492560" y="34574"/>
                    <a:pt x="490031" y="33919"/>
                    <a:pt x="487129" y="33919"/>
                  </a:cubicBezTo>
                  <a:cubicBezTo>
                    <a:pt x="482493" y="33919"/>
                    <a:pt x="478493" y="35390"/>
                    <a:pt x="475127" y="38333"/>
                  </a:cubicBezTo>
                  <a:cubicBezTo>
                    <a:pt x="471761" y="41275"/>
                    <a:pt x="470079" y="46858"/>
                    <a:pt x="470079" y="55081"/>
                  </a:cubicBezTo>
                  <a:lnTo>
                    <a:pt x="470079" y="90148"/>
                  </a:lnTo>
                  <a:lnTo>
                    <a:pt x="459195" y="90148"/>
                  </a:lnTo>
                  <a:lnTo>
                    <a:pt x="459195" y="25938"/>
                  </a:lnTo>
                  <a:lnTo>
                    <a:pt x="468990" y="25938"/>
                  </a:lnTo>
                  <a:lnTo>
                    <a:pt x="468990" y="35068"/>
                  </a:lnTo>
                  <a:cubicBezTo>
                    <a:pt x="473706" y="28014"/>
                    <a:pt x="480518" y="24487"/>
                    <a:pt x="489426" y="24487"/>
                  </a:cubicBezTo>
                  <a:close/>
                  <a:moveTo>
                    <a:pt x="418882" y="24487"/>
                  </a:moveTo>
                  <a:cubicBezTo>
                    <a:pt x="427467" y="24487"/>
                    <a:pt x="434481" y="27409"/>
                    <a:pt x="439922" y="33254"/>
                  </a:cubicBezTo>
                  <a:cubicBezTo>
                    <a:pt x="445364" y="39099"/>
                    <a:pt x="448085" y="47321"/>
                    <a:pt x="448085" y="57922"/>
                  </a:cubicBezTo>
                  <a:cubicBezTo>
                    <a:pt x="448085" y="58567"/>
                    <a:pt x="448064" y="59535"/>
                    <a:pt x="448024" y="60824"/>
                  </a:cubicBezTo>
                  <a:lnTo>
                    <a:pt x="400139" y="60824"/>
                  </a:lnTo>
                  <a:cubicBezTo>
                    <a:pt x="400542" y="67878"/>
                    <a:pt x="402537" y="73279"/>
                    <a:pt x="406124" y="77028"/>
                  </a:cubicBezTo>
                  <a:cubicBezTo>
                    <a:pt x="409712" y="80777"/>
                    <a:pt x="414186" y="82651"/>
                    <a:pt x="419547" y="82651"/>
                  </a:cubicBezTo>
                  <a:cubicBezTo>
                    <a:pt x="423537" y="82651"/>
                    <a:pt x="426943" y="81603"/>
                    <a:pt x="429765" y="79507"/>
                  </a:cubicBezTo>
                  <a:cubicBezTo>
                    <a:pt x="432586" y="77411"/>
                    <a:pt x="434823" y="74065"/>
                    <a:pt x="436476" y="69470"/>
                  </a:cubicBezTo>
                  <a:lnTo>
                    <a:pt x="447722" y="70861"/>
                  </a:lnTo>
                  <a:cubicBezTo>
                    <a:pt x="445948" y="77431"/>
                    <a:pt x="442663" y="82530"/>
                    <a:pt x="437867" y="86158"/>
                  </a:cubicBezTo>
                  <a:cubicBezTo>
                    <a:pt x="433070" y="89785"/>
                    <a:pt x="426943" y="91599"/>
                    <a:pt x="419486" y="91599"/>
                  </a:cubicBezTo>
                  <a:cubicBezTo>
                    <a:pt x="410095" y="91599"/>
                    <a:pt x="402648" y="88707"/>
                    <a:pt x="397146" y="82923"/>
                  </a:cubicBezTo>
                  <a:cubicBezTo>
                    <a:pt x="391644" y="77139"/>
                    <a:pt x="388893" y="69027"/>
                    <a:pt x="388893" y="58587"/>
                  </a:cubicBezTo>
                  <a:cubicBezTo>
                    <a:pt x="388893" y="47785"/>
                    <a:pt x="391674" y="39401"/>
                    <a:pt x="397237" y="33435"/>
                  </a:cubicBezTo>
                  <a:cubicBezTo>
                    <a:pt x="402799" y="27470"/>
                    <a:pt x="410014" y="24487"/>
                    <a:pt x="418882" y="24487"/>
                  </a:cubicBezTo>
                  <a:close/>
                  <a:moveTo>
                    <a:pt x="314893" y="24487"/>
                  </a:moveTo>
                  <a:cubicBezTo>
                    <a:pt x="320375" y="24487"/>
                    <a:pt x="324829" y="25132"/>
                    <a:pt x="328255" y="26422"/>
                  </a:cubicBezTo>
                  <a:cubicBezTo>
                    <a:pt x="331681" y="27712"/>
                    <a:pt x="334200" y="29334"/>
                    <a:pt x="335812" y="31289"/>
                  </a:cubicBezTo>
                  <a:cubicBezTo>
                    <a:pt x="337425" y="33244"/>
                    <a:pt x="338553" y="35713"/>
                    <a:pt x="339198" y="38696"/>
                  </a:cubicBezTo>
                  <a:cubicBezTo>
                    <a:pt x="339561" y="40550"/>
                    <a:pt x="339742" y="43895"/>
                    <a:pt x="339742" y="48732"/>
                  </a:cubicBezTo>
                  <a:lnTo>
                    <a:pt x="339742" y="63243"/>
                  </a:lnTo>
                  <a:cubicBezTo>
                    <a:pt x="339742" y="73360"/>
                    <a:pt x="339974" y="79759"/>
                    <a:pt x="340438" y="82439"/>
                  </a:cubicBezTo>
                  <a:cubicBezTo>
                    <a:pt x="340901" y="85120"/>
                    <a:pt x="341818" y="87689"/>
                    <a:pt x="343189" y="90148"/>
                  </a:cubicBezTo>
                  <a:lnTo>
                    <a:pt x="331822" y="90148"/>
                  </a:lnTo>
                  <a:cubicBezTo>
                    <a:pt x="330693" y="87891"/>
                    <a:pt x="329968" y="85251"/>
                    <a:pt x="329645" y="82228"/>
                  </a:cubicBezTo>
                  <a:cubicBezTo>
                    <a:pt x="325615" y="85654"/>
                    <a:pt x="321735" y="88072"/>
                    <a:pt x="318006" y="89483"/>
                  </a:cubicBezTo>
                  <a:cubicBezTo>
                    <a:pt x="314278" y="90894"/>
                    <a:pt x="310277" y="91599"/>
                    <a:pt x="306005" y="91599"/>
                  </a:cubicBezTo>
                  <a:cubicBezTo>
                    <a:pt x="298951" y="91599"/>
                    <a:pt x="293530" y="89876"/>
                    <a:pt x="289741" y="86430"/>
                  </a:cubicBezTo>
                  <a:cubicBezTo>
                    <a:pt x="285952" y="82984"/>
                    <a:pt x="284057" y="78580"/>
                    <a:pt x="284057" y="73219"/>
                  </a:cubicBezTo>
                  <a:cubicBezTo>
                    <a:pt x="284057" y="70075"/>
                    <a:pt x="284773" y="67203"/>
                    <a:pt x="286204" y="64603"/>
                  </a:cubicBezTo>
                  <a:cubicBezTo>
                    <a:pt x="287635" y="62003"/>
                    <a:pt x="289509" y="59918"/>
                    <a:pt x="291827" y="58346"/>
                  </a:cubicBezTo>
                  <a:cubicBezTo>
                    <a:pt x="294144" y="56774"/>
                    <a:pt x="296754" y="55584"/>
                    <a:pt x="299656" y="54778"/>
                  </a:cubicBezTo>
                  <a:cubicBezTo>
                    <a:pt x="301793" y="54214"/>
                    <a:pt x="305017" y="53670"/>
                    <a:pt x="309330" y="53146"/>
                  </a:cubicBezTo>
                  <a:cubicBezTo>
                    <a:pt x="318117" y="52098"/>
                    <a:pt x="324587" y="50848"/>
                    <a:pt x="328738" y="49397"/>
                  </a:cubicBezTo>
                  <a:cubicBezTo>
                    <a:pt x="328779" y="47906"/>
                    <a:pt x="328799" y="46959"/>
                    <a:pt x="328799" y="46556"/>
                  </a:cubicBezTo>
                  <a:cubicBezTo>
                    <a:pt x="328799" y="42122"/>
                    <a:pt x="327771" y="38998"/>
                    <a:pt x="325715" y="37184"/>
                  </a:cubicBezTo>
                  <a:cubicBezTo>
                    <a:pt x="322934" y="34725"/>
                    <a:pt x="318803" y="33496"/>
                    <a:pt x="313321" y="33496"/>
                  </a:cubicBezTo>
                  <a:cubicBezTo>
                    <a:pt x="308202" y="33496"/>
                    <a:pt x="304423" y="34393"/>
                    <a:pt x="301984" y="36186"/>
                  </a:cubicBezTo>
                  <a:cubicBezTo>
                    <a:pt x="299546" y="37980"/>
                    <a:pt x="297742" y="41154"/>
                    <a:pt x="296573" y="45709"/>
                  </a:cubicBezTo>
                  <a:lnTo>
                    <a:pt x="285932" y="44258"/>
                  </a:lnTo>
                  <a:cubicBezTo>
                    <a:pt x="286899" y="39703"/>
                    <a:pt x="288491" y="36025"/>
                    <a:pt x="290708" y="33224"/>
                  </a:cubicBezTo>
                  <a:cubicBezTo>
                    <a:pt x="292925" y="30422"/>
                    <a:pt x="296129" y="28266"/>
                    <a:pt x="300321" y="26754"/>
                  </a:cubicBezTo>
                  <a:cubicBezTo>
                    <a:pt x="304513" y="25243"/>
                    <a:pt x="309371" y="24487"/>
                    <a:pt x="314893" y="24487"/>
                  </a:cubicBezTo>
                  <a:close/>
                  <a:moveTo>
                    <a:pt x="247009" y="24487"/>
                  </a:moveTo>
                  <a:cubicBezTo>
                    <a:pt x="253982" y="24487"/>
                    <a:pt x="259685" y="26251"/>
                    <a:pt x="264119" y="29778"/>
                  </a:cubicBezTo>
                  <a:cubicBezTo>
                    <a:pt x="268553" y="33304"/>
                    <a:pt x="271395" y="38313"/>
                    <a:pt x="272644" y="44802"/>
                  </a:cubicBezTo>
                  <a:lnTo>
                    <a:pt x="262063" y="46435"/>
                  </a:lnTo>
                  <a:cubicBezTo>
                    <a:pt x="261056" y="42122"/>
                    <a:pt x="259272" y="38877"/>
                    <a:pt x="256713" y="36700"/>
                  </a:cubicBezTo>
                  <a:cubicBezTo>
                    <a:pt x="254153" y="34524"/>
                    <a:pt x="251059" y="33435"/>
                    <a:pt x="247432" y="33435"/>
                  </a:cubicBezTo>
                  <a:cubicBezTo>
                    <a:pt x="241950" y="33435"/>
                    <a:pt x="237496" y="35400"/>
                    <a:pt x="234070" y="39330"/>
                  </a:cubicBezTo>
                  <a:cubicBezTo>
                    <a:pt x="230644" y="43260"/>
                    <a:pt x="228930" y="49478"/>
                    <a:pt x="228930" y="57983"/>
                  </a:cubicBezTo>
                  <a:cubicBezTo>
                    <a:pt x="228930" y="66609"/>
                    <a:pt x="230583" y="72876"/>
                    <a:pt x="233888" y="76786"/>
                  </a:cubicBezTo>
                  <a:cubicBezTo>
                    <a:pt x="237194" y="80696"/>
                    <a:pt x="241507" y="82651"/>
                    <a:pt x="246827" y="82651"/>
                  </a:cubicBezTo>
                  <a:cubicBezTo>
                    <a:pt x="251100" y="82651"/>
                    <a:pt x="254667" y="81341"/>
                    <a:pt x="257529" y="78721"/>
                  </a:cubicBezTo>
                  <a:cubicBezTo>
                    <a:pt x="260391" y="76101"/>
                    <a:pt x="262204" y="72070"/>
                    <a:pt x="262970" y="66629"/>
                  </a:cubicBezTo>
                  <a:lnTo>
                    <a:pt x="273672" y="68019"/>
                  </a:lnTo>
                  <a:cubicBezTo>
                    <a:pt x="272503" y="75396"/>
                    <a:pt x="269510" y="81170"/>
                    <a:pt x="264693" y="85342"/>
                  </a:cubicBezTo>
                  <a:cubicBezTo>
                    <a:pt x="259877" y="89513"/>
                    <a:pt x="253962" y="91599"/>
                    <a:pt x="246948" y="91599"/>
                  </a:cubicBezTo>
                  <a:cubicBezTo>
                    <a:pt x="238161" y="91599"/>
                    <a:pt x="231097" y="88727"/>
                    <a:pt x="225756" y="82984"/>
                  </a:cubicBezTo>
                  <a:cubicBezTo>
                    <a:pt x="220416" y="77240"/>
                    <a:pt x="217745" y="69007"/>
                    <a:pt x="217745" y="58285"/>
                  </a:cubicBezTo>
                  <a:cubicBezTo>
                    <a:pt x="217745" y="51352"/>
                    <a:pt x="218894" y="45286"/>
                    <a:pt x="221191" y="40086"/>
                  </a:cubicBezTo>
                  <a:cubicBezTo>
                    <a:pt x="223489" y="34887"/>
                    <a:pt x="226986" y="30987"/>
                    <a:pt x="231682" y="28387"/>
                  </a:cubicBezTo>
                  <a:cubicBezTo>
                    <a:pt x="236377" y="25787"/>
                    <a:pt x="241486" y="24487"/>
                    <a:pt x="247009" y="24487"/>
                  </a:cubicBezTo>
                  <a:close/>
                  <a:moveTo>
                    <a:pt x="184626" y="24487"/>
                  </a:moveTo>
                  <a:cubicBezTo>
                    <a:pt x="188496" y="24487"/>
                    <a:pt x="192053" y="25182"/>
                    <a:pt x="195298" y="26573"/>
                  </a:cubicBezTo>
                  <a:cubicBezTo>
                    <a:pt x="198542" y="27964"/>
                    <a:pt x="200971" y="29788"/>
                    <a:pt x="202583" y="32045"/>
                  </a:cubicBezTo>
                  <a:cubicBezTo>
                    <a:pt x="204196" y="34302"/>
                    <a:pt x="205324" y="36982"/>
                    <a:pt x="205969" y="40086"/>
                  </a:cubicBezTo>
                  <a:cubicBezTo>
                    <a:pt x="206372" y="42102"/>
                    <a:pt x="206574" y="45628"/>
                    <a:pt x="206574" y="50667"/>
                  </a:cubicBezTo>
                  <a:lnTo>
                    <a:pt x="206574" y="90148"/>
                  </a:lnTo>
                  <a:lnTo>
                    <a:pt x="195691" y="90148"/>
                  </a:lnTo>
                  <a:lnTo>
                    <a:pt x="195691" y="51090"/>
                  </a:lnTo>
                  <a:cubicBezTo>
                    <a:pt x="195691" y="46656"/>
                    <a:pt x="195267" y="43341"/>
                    <a:pt x="194421" y="41144"/>
                  </a:cubicBezTo>
                  <a:cubicBezTo>
                    <a:pt x="193575" y="38947"/>
                    <a:pt x="192073" y="37194"/>
                    <a:pt x="189917" y="35884"/>
                  </a:cubicBezTo>
                  <a:cubicBezTo>
                    <a:pt x="187760" y="34574"/>
                    <a:pt x="185231" y="33919"/>
                    <a:pt x="182329" y="33919"/>
                  </a:cubicBezTo>
                  <a:cubicBezTo>
                    <a:pt x="177693" y="33919"/>
                    <a:pt x="173693" y="35390"/>
                    <a:pt x="170327" y="38333"/>
                  </a:cubicBezTo>
                  <a:cubicBezTo>
                    <a:pt x="166961" y="41275"/>
                    <a:pt x="165279" y="46858"/>
                    <a:pt x="165279" y="55081"/>
                  </a:cubicBezTo>
                  <a:lnTo>
                    <a:pt x="165279" y="90148"/>
                  </a:lnTo>
                  <a:lnTo>
                    <a:pt x="154396" y="90148"/>
                  </a:lnTo>
                  <a:lnTo>
                    <a:pt x="154396" y="25938"/>
                  </a:lnTo>
                  <a:lnTo>
                    <a:pt x="164190" y="25938"/>
                  </a:lnTo>
                  <a:lnTo>
                    <a:pt x="164190" y="35068"/>
                  </a:lnTo>
                  <a:cubicBezTo>
                    <a:pt x="168906" y="28014"/>
                    <a:pt x="175718" y="24487"/>
                    <a:pt x="184626" y="24487"/>
                  </a:cubicBezTo>
                  <a:close/>
                  <a:moveTo>
                    <a:pt x="113779" y="24487"/>
                  </a:moveTo>
                  <a:cubicBezTo>
                    <a:pt x="122607" y="24487"/>
                    <a:pt x="129822" y="27379"/>
                    <a:pt x="135425" y="33163"/>
                  </a:cubicBezTo>
                  <a:cubicBezTo>
                    <a:pt x="141027" y="38947"/>
                    <a:pt x="143829" y="46938"/>
                    <a:pt x="143829" y="57136"/>
                  </a:cubicBezTo>
                  <a:cubicBezTo>
                    <a:pt x="143829" y="65399"/>
                    <a:pt x="142589" y="71899"/>
                    <a:pt x="140110" y="76635"/>
                  </a:cubicBezTo>
                  <a:cubicBezTo>
                    <a:pt x="137631" y="81371"/>
                    <a:pt x="134024" y="85049"/>
                    <a:pt x="129288" y="87669"/>
                  </a:cubicBezTo>
                  <a:cubicBezTo>
                    <a:pt x="124552" y="90289"/>
                    <a:pt x="119382" y="91599"/>
                    <a:pt x="113779" y="91599"/>
                  </a:cubicBezTo>
                  <a:cubicBezTo>
                    <a:pt x="104791" y="91599"/>
                    <a:pt x="97525" y="88717"/>
                    <a:pt x="91983" y="82953"/>
                  </a:cubicBezTo>
                  <a:cubicBezTo>
                    <a:pt x="86441" y="77189"/>
                    <a:pt x="83670" y="68886"/>
                    <a:pt x="83670" y="58043"/>
                  </a:cubicBezTo>
                  <a:cubicBezTo>
                    <a:pt x="83670" y="46152"/>
                    <a:pt x="86975" y="37345"/>
                    <a:pt x="93585" y="31622"/>
                  </a:cubicBezTo>
                  <a:cubicBezTo>
                    <a:pt x="99107" y="26865"/>
                    <a:pt x="105839" y="24487"/>
                    <a:pt x="113779" y="24487"/>
                  </a:cubicBezTo>
                  <a:close/>
                  <a:moveTo>
                    <a:pt x="605363" y="3507"/>
                  </a:moveTo>
                  <a:lnTo>
                    <a:pt x="605363" y="25938"/>
                  </a:lnTo>
                  <a:lnTo>
                    <a:pt x="616307" y="25938"/>
                  </a:lnTo>
                  <a:lnTo>
                    <a:pt x="616307" y="34403"/>
                  </a:lnTo>
                  <a:lnTo>
                    <a:pt x="605363" y="34403"/>
                  </a:lnTo>
                  <a:lnTo>
                    <a:pt x="605363" y="71949"/>
                  </a:lnTo>
                  <a:cubicBezTo>
                    <a:pt x="605363" y="75053"/>
                    <a:pt x="605555" y="77048"/>
                    <a:pt x="605938" y="77935"/>
                  </a:cubicBezTo>
                  <a:cubicBezTo>
                    <a:pt x="606321" y="78822"/>
                    <a:pt x="606945" y="79527"/>
                    <a:pt x="607812" y="80051"/>
                  </a:cubicBezTo>
                  <a:cubicBezTo>
                    <a:pt x="608679" y="80575"/>
                    <a:pt x="609918" y="80837"/>
                    <a:pt x="611530" y="80837"/>
                  </a:cubicBezTo>
                  <a:cubicBezTo>
                    <a:pt x="612740" y="80837"/>
                    <a:pt x="614332" y="80696"/>
                    <a:pt x="616307" y="80414"/>
                  </a:cubicBezTo>
                  <a:lnTo>
                    <a:pt x="617879" y="90027"/>
                  </a:lnTo>
                  <a:cubicBezTo>
                    <a:pt x="614815" y="90672"/>
                    <a:pt x="612075" y="90995"/>
                    <a:pt x="609656" y="90995"/>
                  </a:cubicBezTo>
                  <a:cubicBezTo>
                    <a:pt x="605706" y="90995"/>
                    <a:pt x="602643" y="90370"/>
                    <a:pt x="600466" y="89120"/>
                  </a:cubicBezTo>
                  <a:cubicBezTo>
                    <a:pt x="598289" y="87871"/>
                    <a:pt x="596758" y="86228"/>
                    <a:pt x="595871" y="84193"/>
                  </a:cubicBezTo>
                  <a:cubicBezTo>
                    <a:pt x="594984" y="82157"/>
                    <a:pt x="594541" y="77875"/>
                    <a:pt x="594541" y="71345"/>
                  </a:cubicBezTo>
                  <a:lnTo>
                    <a:pt x="594541" y="34403"/>
                  </a:lnTo>
                  <a:lnTo>
                    <a:pt x="586560" y="34403"/>
                  </a:lnTo>
                  <a:lnTo>
                    <a:pt x="586560" y="25938"/>
                  </a:lnTo>
                  <a:lnTo>
                    <a:pt x="594541" y="25938"/>
                  </a:lnTo>
                  <a:lnTo>
                    <a:pt x="594541" y="10037"/>
                  </a:lnTo>
                  <a:close/>
                  <a:moveTo>
                    <a:pt x="367238" y="3507"/>
                  </a:moveTo>
                  <a:lnTo>
                    <a:pt x="367238" y="25938"/>
                  </a:lnTo>
                  <a:lnTo>
                    <a:pt x="378182" y="25938"/>
                  </a:lnTo>
                  <a:lnTo>
                    <a:pt x="378182" y="34403"/>
                  </a:lnTo>
                  <a:lnTo>
                    <a:pt x="367238" y="34403"/>
                  </a:lnTo>
                  <a:lnTo>
                    <a:pt x="367238" y="71949"/>
                  </a:lnTo>
                  <a:cubicBezTo>
                    <a:pt x="367238" y="75053"/>
                    <a:pt x="367430" y="77048"/>
                    <a:pt x="367813" y="77935"/>
                  </a:cubicBezTo>
                  <a:cubicBezTo>
                    <a:pt x="368196" y="78822"/>
                    <a:pt x="368820" y="79527"/>
                    <a:pt x="369687" y="80051"/>
                  </a:cubicBezTo>
                  <a:cubicBezTo>
                    <a:pt x="370554" y="80575"/>
                    <a:pt x="371793" y="80837"/>
                    <a:pt x="373405" y="80837"/>
                  </a:cubicBezTo>
                  <a:cubicBezTo>
                    <a:pt x="374615" y="80837"/>
                    <a:pt x="376207" y="80696"/>
                    <a:pt x="378182" y="80414"/>
                  </a:cubicBezTo>
                  <a:lnTo>
                    <a:pt x="379754" y="90027"/>
                  </a:lnTo>
                  <a:cubicBezTo>
                    <a:pt x="376690" y="90672"/>
                    <a:pt x="373950" y="90995"/>
                    <a:pt x="371531" y="90995"/>
                  </a:cubicBezTo>
                  <a:cubicBezTo>
                    <a:pt x="367581" y="90995"/>
                    <a:pt x="364518" y="90370"/>
                    <a:pt x="362341" y="89120"/>
                  </a:cubicBezTo>
                  <a:cubicBezTo>
                    <a:pt x="360164" y="87871"/>
                    <a:pt x="358633" y="86228"/>
                    <a:pt x="357746" y="84193"/>
                  </a:cubicBezTo>
                  <a:cubicBezTo>
                    <a:pt x="356859" y="82157"/>
                    <a:pt x="356416" y="77875"/>
                    <a:pt x="356416" y="71345"/>
                  </a:cubicBezTo>
                  <a:lnTo>
                    <a:pt x="356416" y="34403"/>
                  </a:lnTo>
                  <a:lnTo>
                    <a:pt x="348435" y="34403"/>
                  </a:lnTo>
                  <a:lnTo>
                    <a:pt x="348435" y="25938"/>
                  </a:lnTo>
                  <a:lnTo>
                    <a:pt x="356416" y="25938"/>
                  </a:lnTo>
                  <a:lnTo>
                    <a:pt x="356416" y="10037"/>
                  </a:lnTo>
                  <a:close/>
                  <a:moveTo>
                    <a:pt x="630706" y="1512"/>
                  </a:moveTo>
                  <a:lnTo>
                    <a:pt x="641589" y="1512"/>
                  </a:lnTo>
                  <a:lnTo>
                    <a:pt x="641589" y="14027"/>
                  </a:lnTo>
                  <a:lnTo>
                    <a:pt x="630706" y="14027"/>
                  </a:lnTo>
                  <a:close/>
                  <a:moveTo>
                    <a:pt x="41840" y="0"/>
                  </a:moveTo>
                  <a:cubicBezTo>
                    <a:pt x="50707" y="0"/>
                    <a:pt x="58164" y="2257"/>
                    <a:pt x="64210" y="6772"/>
                  </a:cubicBezTo>
                  <a:cubicBezTo>
                    <a:pt x="70257" y="11286"/>
                    <a:pt x="74469" y="17635"/>
                    <a:pt x="76847" y="25817"/>
                  </a:cubicBezTo>
                  <a:lnTo>
                    <a:pt x="65299" y="28538"/>
                  </a:lnTo>
                  <a:cubicBezTo>
                    <a:pt x="63243" y="22089"/>
                    <a:pt x="60260" y="17393"/>
                    <a:pt x="56350" y="14451"/>
                  </a:cubicBezTo>
                  <a:cubicBezTo>
                    <a:pt x="52441" y="11508"/>
                    <a:pt x="47523" y="10037"/>
                    <a:pt x="41598" y="10037"/>
                  </a:cubicBezTo>
                  <a:cubicBezTo>
                    <a:pt x="34786" y="10037"/>
                    <a:pt x="29092" y="11669"/>
                    <a:pt x="24517" y="14934"/>
                  </a:cubicBezTo>
                  <a:cubicBezTo>
                    <a:pt x="19943" y="18199"/>
                    <a:pt x="16728" y="22583"/>
                    <a:pt x="14874" y="28085"/>
                  </a:cubicBezTo>
                  <a:cubicBezTo>
                    <a:pt x="13020" y="33587"/>
                    <a:pt x="12093" y="39260"/>
                    <a:pt x="12093" y="45104"/>
                  </a:cubicBezTo>
                  <a:cubicBezTo>
                    <a:pt x="12093" y="52642"/>
                    <a:pt x="13191" y="59222"/>
                    <a:pt x="15388" y="64845"/>
                  </a:cubicBezTo>
                  <a:cubicBezTo>
                    <a:pt x="17585" y="70468"/>
                    <a:pt x="21001" y="74670"/>
                    <a:pt x="25636" y="77451"/>
                  </a:cubicBezTo>
                  <a:cubicBezTo>
                    <a:pt x="30271" y="80233"/>
                    <a:pt x="35290" y="81623"/>
                    <a:pt x="40691" y="81623"/>
                  </a:cubicBezTo>
                  <a:cubicBezTo>
                    <a:pt x="47261" y="81623"/>
                    <a:pt x="52823" y="79729"/>
                    <a:pt x="57378" y="75940"/>
                  </a:cubicBezTo>
                  <a:cubicBezTo>
                    <a:pt x="61933" y="72151"/>
                    <a:pt x="65017" y="66528"/>
                    <a:pt x="66629" y="59071"/>
                  </a:cubicBezTo>
                  <a:lnTo>
                    <a:pt x="78358" y="62034"/>
                  </a:lnTo>
                  <a:cubicBezTo>
                    <a:pt x="75900" y="71667"/>
                    <a:pt x="71476" y="79013"/>
                    <a:pt x="65087" y="84072"/>
                  </a:cubicBezTo>
                  <a:cubicBezTo>
                    <a:pt x="58698" y="89130"/>
                    <a:pt x="50889" y="91660"/>
                    <a:pt x="41658" y="91660"/>
                  </a:cubicBezTo>
                  <a:cubicBezTo>
                    <a:pt x="32105" y="91660"/>
                    <a:pt x="24336" y="89715"/>
                    <a:pt x="18350" y="85825"/>
                  </a:cubicBezTo>
                  <a:cubicBezTo>
                    <a:pt x="12365" y="81936"/>
                    <a:pt x="7810" y="76303"/>
                    <a:pt x="4686" y="68926"/>
                  </a:cubicBezTo>
                  <a:cubicBezTo>
                    <a:pt x="1562" y="61550"/>
                    <a:pt x="0" y="53630"/>
                    <a:pt x="0" y="45165"/>
                  </a:cubicBezTo>
                  <a:cubicBezTo>
                    <a:pt x="0" y="35934"/>
                    <a:pt x="1764" y="27883"/>
                    <a:pt x="5291" y="21011"/>
                  </a:cubicBezTo>
                  <a:cubicBezTo>
                    <a:pt x="8818" y="14138"/>
                    <a:pt x="13836" y="8918"/>
                    <a:pt x="20346" y="5351"/>
                  </a:cubicBezTo>
                  <a:cubicBezTo>
                    <a:pt x="26855" y="1784"/>
                    <a:pt x="34020" y="0"/>
                    <a:pt x="418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8" name="TextBox 1377">
              <a:extLst>
                <a:ext uri="{FF2B5EF4-FFF2-40B4-BE49-F238E27FC236}">
                  <a16:creationId xmlns:a16="http://schemas.microsoft.com/office/drawing/2014/main" id="{2D6DC229-F110-3C9F-B182-1BC50EE7C907}"/>
                </a:ext>
              </a:extLst>
            </p:cNvPr>
            <p:cNvSpPr txBox="1"/>
            <p:nvPr/>
          </p:nvSpPr>
          <p:spPr>
            <a:xfrm>
              <a:off x="3149596" y="3713042"/>
              <a:ext cx="1215523" cy="114695"/>
            </a:xfrm>
            <a:custGeom>
              <a:avLst/>
              <a:gdLst/>
              <a:ahLst/>
              <a:cxnLst/>
              <a:rect l="l" t="t" r="r" b="b"/>
              <a:pathLst>
                <a:path w="1203554" h="114695">
                  <a:moveTo>
                    <a:pt x="451335" y="51090"/>
                  </a:moveTo>
                  <a:lnTo>
                    <a:pt x="484770" y="51090"/>
                  </a:lnTo>
                  <a:lnTo>
                    <a:pt x="484770" y="62033"/>
                  </a:lnTo>
                  <a:lnTo>
                    <a:pt x="451335" y="62033"/>
                  </a:lnTo>
                  <a:close/>
                  <a:moveTo>
                    <a:pt x="701125" y="31923"/>
                  </a:moveTo>
                  <a:cubicBezTo>
                    <a:pt x="696127" y="31923"/>
                    <a:pt x="691924" y="33596"/>
                    <a:pt x="688518" y="36942"/>
                  </a:cubicBezTo>
                  <a:cubicBezTo>
                    <a:pt x="685112" y="40287"/>
                    <a:pt x="683228" y="44761"/>
                    <a:pt x="682865" y="50364"/>
                  </a:cubicBezTo>
                  <a:lnTo>
                    <a:pt x="718719" y="50364"/>
                  </a:lnTo>
                  <a:cubicBezTo>
                    <a:pt x="718235" y="44963"/>
                    <a:pt x="716865" y="40912"/>
                    <a:pt x="714607" y="38211"/>
                  </a:cubicBezTo>
                  <a:cubicBezTo>
                    <a:pt x="711141" y="34019"/>
                    <a:pt x="706647" y="31923"/>
                    <a:pt x="701125" y="31923"/>
                  </a:cubicBezTo>
                  <a:close/>
                  <a:moveTo>
                    <a:pt x="310600" y="31923"/>
                  </a:moveTo>
                  <a:cubicBezTo>
                    <a:pt x="305601" y="31923"/>
                    <a:pt x="301399" y="33596"/>
                    <a:pt x="297993" y="36942"/>
                  </a:cubicBezTo>
                  <a:cubicBezTo>
                    <a:pt x="294587" y="40287"/>
                    <a:pt x="292703" y="44761"/>
                    <a:pt x="292340" y="50364"/>
                  </a:cubicBezTo>
                  <a:lnTo>
                    <a:pt x="328194" y="50364"/>
                  </a:lnTo>
                  <a:cubicBezTo>
                    <a:pt x="327710" y="44963"/>
                    <a:pt x="326340" y="40912"/>
                    <a:pt x="324082" y="38211"/>
                  </a:cubicBezTo>
                  <a:cubicBezTo>
                    <a:pt x="320616" y="34019"/>
                    <a:pt x="316122" y="31923"/>
                    <a:pt x="310600" y="31923"/>
                  </a:cubicBezTo>
                  <a:close/>
                  <a:moveTo>
                    <a:pt x="139150" y="31923"/>
                  </a:moveTo>
                  <a:cubicBezTo>
                    <a:pt x="134152" y="31923"/>
                    <a:pt x="129949" y="33596"/>
                    <a:pt x="126543" y="36942"/>
                  </a:cubicBezTo>
                  <a:cubicBezTo>
                    <a:pt x="123137" y="40287"/>
                    <a:pt x="121253" y="44761"/>
                    <a:pt x="120890" y="50364"/>
                  </a:cubicBezTo>
                  <a:lnTo>
                    <a:pt x="156744" y="50364"/>
                  </a:lnTo>
                  <a:cubicBezTo>
                    <a:pt x="156260" y="44963"/>
                    <a:pt x="154890" y="40912"/>
                    <a:pt x="152633" y="38211"/>
                  </a:cubicBezTo>
                  <a:cubicBezTo>
                    <a:pt x="149166" y="34019"/>
                    <a:pt x="144672" y="31923"/>
                    <a:pt x="139150" y="31923"/>
                  </a:cubicBezTo>
                  <a:close/>
                  <a:moveTo>
                    <a:pt x="1083152" y="31500"/>
                  </a:moveTo>
                  <a:cubicBezTo>
                    <a:pt x="1078517" y="31500"/>
                    <a:pt x="1074416" y="33667"/>
                    <a:pt x="1070849" y="38000"/>
                  </a:cubicBezTo>
                  <a:cubicBezTo>
                    <a:pt x="1067281" y="42333"/>
                    <a:pt x="1065498" y="48631"/>
                    <a:pt x="1065498" y="56894"/>
                  </a:cubicBezTo>
                  <a:cubicBezTo>
                    <a:pt x="1065498" y="65157"/>
                    <a:pt x="1067170" y="71264"/>
                    <a:pt x="1070516" y="75214"/>
                  </a:cubicBezTo>
                  <a:cubicBezTo>
                    <a:pt x="1073862" y="79164"/>
                    <a:pt x="1077912" y="81139"/>
                    <a:pt x="1082669" y="81139"/>
                  </a:cubicBezTo>
                  <a:cubicBezTo>
                    <a:pt x="1087506" y="81139"/>
                    <a:pt x="1091647" y="79093"/>
                    <a:pt x="1095094" y="75002"/>
                  </a:cubicBezTo>
                  <a:cubicBezTo>
                    <a:pt x="1098540" y="70911"/>
                    <a:pt x="1100263" y="64573"/>
                    <a:pt x="1100263" y="55987"/>
                  </a:cubicBezTo>
                  <a:cubicBezTo>
                    <a:pt x="1100263" y="47805"/>
                    <a:pt x="1098580" y="41678"/>
                    <a:pt x="1095214" y="37607"/>
                  </a:cubicBezTo>
                  <a:cubicBezTo>
                    <a:pt x="1091849" y="33536"/>
                    <a:pt x="1087828" y="31500"/>
                    <a:pt x="1083152" y="31500"/>
                  </a:cubicBezTo>
                  <a:close/>
                  <a:moveTo>
                    <a:pt x="1144725" y="24426"/>
                  </a:moveTo>
                  <a:lnTo>
                    <a:pt x="1156455" y="24426"/>
                  </a:lnTo>
                  <a:lnTo>
                    <a:pt x="1169817" y="61610"/>
                  </a:lnTo>
                  <a:cubicBezTo>
                    <a:pt x="1171550" y="66326"/>
                    <a:pt x="1173102" y="71284"/>
                    <a:pt x="1174472" y="76483"/>
                  </a:cubicBezTo>
                  <a:cubicBezTo>
                    <a:pt x="1175722" y="71485"/>
                    <a:pt x="1177213" y="66608"/>
                    <a:pt x="1178947" y="61852"/>
                  </a:cubicBezTo>
                  <a:lnTo>
                    <a:pt x="1192671" y="24426"/>
                  </a:lnTo>
                  <a:lnTo>
                    <a:pt x="1203554" y="24426"/>
                  </a:lnTo>
                  <a:lnTo>
                    <a:pt x="1179128" y="89725"/>
                  </a:lnTo>
                  <a:cubicBezTo>
                    <a:pt x="1176508" y="96778"/>
                    <a:pt x="1174472" y="101635"/>
                    <a:pt x="1173021" y="104296"/>
                  </a:cubicBezTo>
                  <a:cubicBezTo>
                    <a:pt x="1171087" y="107883"/>
                    <a:pt x="1168870" y="110513"/>
                    <a:pt x="1166371" y="112186"/>
                  </a:cubicBezTo>
                  <a:cubicBezTo>
                    <a:pt x="1163872" y="113859"/>
                    <a:pt x="1160889" y="114695"/>
                    <a:pt x="1157422" y="114695"/>
                  </a:cubicBezTo>
                  <a:cubicBezTo>
                    <a:pt x="1155326" y="114695"/>
                    <a:pt x="1152988" y="114252"/>
                    <a:pt x="1150409" y="113365"/>
                  </a:cubicBezTo>
                  <a:lnTo>
                    <a:pt x="1149200" y="103147"/>
                  </a:lnTo>
                  <a:cubicBezTo>
                    <a:pt x="1151578" y="103792"/>
                    <a:pt x="1153654" y="104114"/>
                    <a:pt x="1155427" y="104114"/>
                  </a:cubicBezTo>
                  <a:cubicBezTo>
                    <a:pt x="1157846" y="104114"/>
                    <a:pt x="1159780" y="103711"/>
                    <a:pt x="1161231" y="102905"/>
                  </a:cubicBezTo>
                  <a:cubicBezTo>
                    <a:pt x="1162683" y="102099"/>
                    <a:pt x="1163872" y="100970"/>
                    <a:pt x="1164799" y="99519"/>
                  </a:cubicBezTo>
                  <a:cubicBezTo>
                    <a:pt x="1165484" y="98431"/>
                    <a:pt x="1166592" y="95730"/>
                    <a:pt x="1168124" y="91417"/>
                  </a:cubicBezTo>
                  <a:cubicBezTo>
                    <a:pt x="1168325" y="90813"/>
                    <a:pt x="1168648" y="89926"/>
                    <a:pt x="1169091" y="88757"/>
                  </a:cubicBezTo>
                  <a:close/>
                  <a:moveTo>
                    <a:pt x="1027128" y="24426"/>
                  </a:moveTo>
                  <a:lnTo>
                    <a:pt x="1038011" y="24426"/>
                  </a:lnTo>
                  <a:lnTo>
                    <a:pt x="1038011" y="88636"/>
                  </a:lnTo>
                  <a:lnTo>
                    <a:pt x="1027128" y="88636"/>
                  </a:lnTo>
                  <a:close/>
                  <a:moveTo>
                    <a:pt x="893476" y="24426"/>
                  </a:moveTo>
                  <a:lnTo>
                    <a:pt x="904359" y="24426"/>
                  </a:lnTo>
                  <a:lnTo>
                    <a:pt x="904359" y="60038"/>
                  </a:lnTo>
                  <a:cubicBezTo>
                    <a:pt x="904359" y="65721"/>
                    <a:pt x="904580" y="69551"/>
                    <a:pt x="905024" y="71526"/>
                  </a:cubicBezTo>
                  <a:cubicBezTo>
                    <a:pt x="905709" y="74388"/>
                    <a:pt x="907160" y="76635"/>
                    <a:pt x="909377" y="78267"/>
                  </a:cubicBezTo>
                  <a:cubicBezTo>
                    <a:pt x="911594" y="79900"/>
                    <a:pt x="914335" y="80716"/>
                    <a:pt x="917600" y="80716"/>
                  </a:cubicBezTo>
                  <a:cubicBezTo>
                    <a:pt x="920865" y="80716"/>
                    <a:pt x="923928" y="79879"/>
                    <a:pt x="926790" y="78207"/>
                  </a:cubicBezTo>
                  <a:cubicBezTo>
                    <a:pt x="929652" y="76534"/>
                    <a:pt x="931677" y="74256"/>
                    <a:pt x="932866" y="71375"/>
                  </a:cubicBezTo>
                  <a:cubicBezTo>
                    <a:pt x="934055" y="68493"/>
                    <a:pt x="934650" y="64311"/>
                    <a:pt x="934650" y="58829"/>
                  </a:cubicBezTo>
                  <a:lnTo>
                    <a:pt x="934650" y="24426"/>
                  </a:lnTo>
                  <a:lnTo>
                    <a:pt x="945533" y="24426"/>
                  </a:lnTo>
                  <a:lnTo>
                    <a:pt x="945533" y="88636"/>
                  </a:lnTo>
                  <a:lnTo>
                    <a:pt x="935799" y="88636"/>
                  </a:lnTo>
                  <a:lnTo>
                    <a:pt x="935799" y="79204"/>
                  </a:lnTo>
                  <a:cubicBezTo>
                    <a:pt x="930801" y="86460"/>
                    <a:pt x="924009" y="90087"/>
                    <a:pt x="915423" y="90087"/>
                  </a:cubicBezTo>
                  <a:cubicBezTo>
                    <a:pt x="911634" y="90087"/>
                    <a:pt x="908097" y="89362"/>
                    <a:pt x="904812" y="87911"/>
                  </a:cubicBezTo>
                  <a:cubicBezTo>
                    <a:pt x="901527" y="86460"/>
                    <a:pt x="899089" y="84636"/>
                    <a:pt x="897496" y="82439"/>
                  </a:cubicBezTo>
                  <a:cubicBezTo>
                    <a:pt x="895904" y="80242"/>
                    <a:pt x="894786" y="77552"/>
                    <a:pt x="894141" y="74367"/>
                  </a:cubicBezTo>
                  <a:cubicBezTo>
                    <a:pt x="893697" y="72231"/>
                    <a:pt x="893476" y="68845"/>
                    <a:pt x="893476" y="64210"/>
                  </a:cubicBezTo>
                  <a:close/>
                  <a:moveTo>
                    <a:pt x="579453" y="24426"/>
                  </a:moveTo>
                  <a:lnTo>
                    <a:pt x="590336" y="24426"/>
                  </a:lnTo>
                  <a:lnTo>
                    <a:pt x="590336" y="88636"/>
                  </a:lnTo>
                  <a:lnTo>
                    <a:pt x="579453" y="88636"/>
                  </a:lnTo>
                  <a:close/>
                  <a:moveTo>
                    <a:pt x="485868" y="24426"/>
                  </a:moveTo>
                  <a:lnTo>
                    <a:pt x="497114" y="24426"/>
                  </a:lnTo>
                  <a:lnTo>
                    <a:pt x="507332" y="61489"/>
                  </a:lnTo>
                  <a:lnTo>
                    <a:pt x="511141" y="75274"/>
                  </a:lnTo>
                  <a:cubicBezTo>
                    <a:pt x="511302" y="74589"/>
                    <a:pt x="512410" y="70175"/>
                    <a:pt x="514466" y="62033"/>
                  </a:cubicBezTo>
                  <a:lnTo>
                    <a:pt x="524684" y="24426"/>
                  </a:lnTo>
                  <a:lnTo>
                    <a:pt x="535870" y="24426"/>
                  </a:lnTo>
                  <a:lnTo>
                    <a:pt x="545483" y="61670"/>
                  </a:lnTo>
                  <a:lnTo>
                    <a:pt x="548687" y="73944"/>
                  </a:lnTo>
                  <a:lnTo>
                    <a:pt x="552375" y="61550"/>
                  </a:lnTo>
                  <a:lnTo>
                    <a:pt x="563379" y="24426"/>
                  </a:lnTo>
                  <a:lnTo>
                    <a:pt x="573960" y="24426"/>
                  </a:lnTo>
                  <a:lnTo>
                    <a:pt x="553887" y="88636"/>
                  </a:lnTo>
                  <a:lnTo>
                    <a:pt x="542581" y="88636"/>
                  </a:lnTo>
                  <a:lnTo>
                    <a:pt x="532363" y="50183"/>
                  </a:lnTo>
                  <a:lnTo>
                    <a:pt x="529884" y="39239"/>
                  </a:lnTo>
                  <a:lnTo>
                    <a:pt x="516885" y="88636"/>
                  </a:lnTo>
                  <a:lnTo>
                    <a:pt x="505518" y="88636"/>
                  </a:lnTo>
                  <a:close/>
                  <a:moveTo>
                    <a:pt x="1084180" y="22975"/>
                  </a:moveTo>
                  <a:cubicBezTo>
                    <a:pt x="1089662" y="22975"/>
                    <a:pt x="1094499" y="24386"/>
                    <a:pt x="1098691" y="27207"/>
                  </a:cubicBezTo>
                  <a:cubicBezTo>
                    <a:pt x="1102883" y="30029"/>
                    <a:pt x="1106047" y="34009"/>
                    <a:pt x="1108183" y="39149"/>
                  </a:cubicBezTo>
                  <a:cubicBezTo>
                    <a:pt x="1110320" y="44288"/>
                    <a:pt x="1111388" y="49921"/>
                    <a:pt x="1111388" y="56048"/>
                  </a:cubicBezTo>
                  <a:cubicBezTo>
                    <a:pt x="1111388" y="62618"/>
                    <a:pt x="1110209" y="68533"/>
                    <a:pt x="1107851" y="73793"/>
                  </a:cubicBezTo>
                  <a:cubicBezTo>
                    <a:pt x="1105493" y="79053"/>
                    <a:pt x="1102067" y="83084"/>
                    <a:pt x="1097572" y="85885"/>
                  </a:cubicBezTo>
                  <a:cubicBezTo>
                    <a:pt x="1093078" y="88687"/>
                    <a:pt x="1088352" y="90087"/>
                    <a:pt x="1083394" y="90087"/>
                  </a:cubicBezTo>
                  <a:cubicBezTo>
                    <a:pt x="1079767" y="90087"/>
                    <a:pt x="1076512" y="89321"/>
                    <a:pt x="1073630" y="87790"/>
                  </a:cubicBezTo>
                  <a:cubicBezTo>
                    <a:pt x="1070748" y="86258"/>
                    <a:pt x="1068380" y="84323"/>
                    <a:pt x="1066526" y="81985"/>
                  </a:cubicBezTo>
                  <a:lnTo>
                    <a:pt x="1066526" y="113244"/>
                  </a:lnTo>
                  <a:lnTo>
                    <a:pt x="1055642" y="113244"/>
                  </a:lnTo>
                  <a:lnTo>
                    <a:pt x="1055642" y="24426"/>
                  </a:lnTo>
                  <a:lnTo>
                    <a:pt x="1065558" y="24426"/>
                  </a:lnTo>
                  <a:lnTo>
                    <a:pt x="1065558" y="32770"/>
                  </a:lnTo>
                  <a:cubicBezTo>
                    <a:pt x="1067896" y="29505"/>
                    <a:pt x="1070536" y="27056"/>
                    <a:pt x="1073479" y="25424"/>
                  </a:cubicBezTo>
                  <a:cubicBezTo>
                    <a:pt x="1076421" y="23791"/>
                    <a:pt x="1079988" y="22975"/>
                    <a:pt x="1084180" y="22975"/>
                  </a:cubicBezTo>
                  <a:close/>
                  <a:moveTo>
                    <a:pt x="701004" y="22975"/>
                  </a:moveTo>
                  <a:cubicBezTo>
                    <a:pt x="709589" y="22975"/>
                    <a:pt x="716603" y="25897"/>
                    <a:pt x="722044" y="31742"/>
                  </a:cubicBezTo>
                  <a:cubicBezTo>
                    <a:pt x="727486" y="37587"/>
                    <a:pt x="730207" y="45809"/>
                    <a:pt x="730207" y="56410"/>
                  </a:cubicBezTo>
                  <a:cubicBezTo>
                    <a:pt x="730207" y="57055"/>
                    <a:pt x="730186" y="58023"/>
                    <a:pt x="730146" y="59312"/>
                  </a:cubicBezTo>
                  <a:lnTo>
                    <a:pt x="682261" y="59312"/>
                  </a:lnTo>
                  <a:cubicBezTo>
                    <a:pt x="682664" y="66366"/>
                    <a:pt x="684659" y="71767"/>
                    <a:pt x="688246" y="75516"/>
                  </a:cubicBezTo>
                  <a:cubicBezTo>
                    <a:pt x="691834" y="79265"/>
                    <a:pt x="696308" y="81139"/>
                    <a:pt x="701669" y="81139"/>
                  </a:cubicBezTo>
                  <a:cubicBezTo>
                    <a:pt x="705659" y="81139"/>
                    <a:pt x="709065" y="80091"/>
                    <a:pt x="711887" y="77995"/>
                  </a:cubicBezTo>
                  <a:cubicBezTo>
                    <a:pt x="714708" y="75899"/>
                    <a:pt x="716945" y="72553"/>
                    <a:pt x="718598" y="67958"/>
                  </a:cubicBezTo>
                  <a:lnTo>
                    <a:pt x="729844" y="69349"/>
                  </a:lnTo>
                  <a:cubicBezTo>
                    <a:pt x="728070" y="75919"/>
                    <a:pt x="724785" y="81018"/>
                    <a:pt x="719989" y="84646"/>
                  </a:cubicBezTo>
                  <a:cubicBezTo>
                    <a:pt x="715192" y="88273"/>
                    <a:pt x="709065" y="90087"/>
                    <a:pt x="701608" y="90087"/>
                  </a:cubicBezTo>
                  <a:cubicBezTo>
                    <a:pt x="692217" y="90087"/>
                    <a:pt x="684770" y="87195"/>
                    <a:pt x="679268" y="81411"/>
                  </a:cubicBezTo>
                  <a:cubicBezTo>
                    <a:pt x="673766" y="75627"/>
                    <a:pt x="671015" y="67515"/>
                    <a:pt x="671015" y="57075"/>
                  </a:cubicBezTo>
                  <a:cubicBezTo>
                    <a:pt x="671015" y="46273"/>
                    <a:pt x="673796" y="37889"/>
                    <a:pt x="679358" y="31923"/>
                  </a:cubicBezTo>
                  <a:cubicBezTo>
                    <a:pt x="684921" y="25958"/>
                    <a:pt x="692136" y="22975"/>
                    <a:pt x="701004" y="22975"/>
                  </a:cubicBezTo>
                  <a:close/>
                  <a:moveTo>
                    <a:pt x="629068" y="22975"/>
                  </a:moveTo>
                  <a:cubicBezTo>
                    <a:pt x="634107" y="22975"/>
                    <a:pt x="638531" y="23701"/>
                    <a:pt x="642340" y="25152"/>
                  </a:cubicBezTo>
                  <a:cubicBezTo>
                    <a:pt x="646149" y="26603"/>
                    <a:pt x="648960" y="28568"/>
                    <a:pt x="650774" y="31047"/>
                  </a:cubicBezTo>
                  <a:cubicBezTo>
                    <a:pt x="652588" y="33526"/>
                    <a:pt x="653838" y="36841"/>
                    <a:pt x="654523" y="40993"/>
                  </a:cubicBezTo>
                  <a:lnTo>
                    <a:pt x="643882" y="42444"/>
                  </a:lnTo>
                  <a:cubicBezTo>
                    <a:pt x="643398" y="39138"/>
                    <a:pt x="641997" y="36559"/>
                    <a:pt x="639679" y="34705"/>
                  </a:cubicBezTo>
                  <a:cubicBezTo>
                    <a:pt x="637362" y="32850"/>
                    <a:pt x="634087" y="31923"/>
                    <a:pt x="629854" y="31923"/>
                  </a:cubicBezTo>
                  <a:cubicBezTo>
                    <a:pt x="624856" y="31923"/>
                    <a:pt x="621289" y="32750"/>
                    <a:pt x="619153" y="34402"/>
                  </a:cubicBezTo>
                  <a:cubicBezTo>
                    <a:pt x="617017" y="36055"/>
                    <a:pt x="615948" y="37990"/>
                    <a:pt x="615948" y="40207"/>
                  </a:cubicBezTo>
                  <a:cubicBezTo>
                    <a:pt x="615948" y="41617"/>
                    <a:pt x="616392" y="42887"/>
                    <a:pt x="617278" y="44016"/>
                  </a:cubicBezTo>
                  <a:cubicBezTo>
                    <a:pt x="618165" y="45185"/>
                    <a:pt x="619556" y="46152"/>
                    <a:pt x="621450" y="46918"/>
                  </a:cubicBezTo>
                  <a:cubicBezTo>
                    <a:pt x="622539" y="47321"/>
                    <a:pt x="625743" y="48248"/>
                    <a:pt x="631064" y="49699"/>
                  </a:cubicBezTo>
                  <a:cubicBezTo>
                    <a:pt x="638763" y="51755"/>
                    <a:pt x="644133" y="53438"/>
                    <a:pt x="647177" y="54748"/>
                  </a:cubicBezTo>
                  <a:cubicBezTo>
                    <a:pt x="650220" y="56058"/>
                    <a:pt x="652608" y="57962"/>
                    <a:pt x="654341" y="60461"/>
                  </a:cubicBezTo>
                  <a:cubicBezTo>
                    <a:pt x="656075" y="62960"/>
                    <a:pt x="656941" y="66064"/>
                    <a:pt x="656941" y="69772"/>
                  </a:cubicBezTo>
                  <a:cubicBezTo>
                    <a:pt x="656941" y="73400"/>
                    <a:pt x="655883" y="76816"/>
                    <a:pt x="653767" y="80020"/>
                  </a:cubicBezTo>
                  <a:cubicBezTo>
                    <a:pt x="651651" y="83225"/>
                    <a:pt x="648598" y="85704"/>
                    <a:pt x="644607" y="87457"/>
                  </a:cubicBezTo>
                  <a:cubicBezTo>
                    <a:pt x="640617" y="89211"/>
                    <a:pt x="636102" y="90087"/>
                    <a:pt x="631064" y="90087"/>
                  </a:cubicBezTo>
                  <a:cubicBezTo>
                    <a:pt x="622720" y="90087"/>
                    <a:pt x="616362" y="88354"/>
                    <a:pt x="611988" y="84888"/>
                  </a:cubicBezTo>
                  <a:cubicBezTo>
                    <a:pt x="607615" y="81421"/>
                    <a:pt x="604823" y="76282"/>
                    <a:pt x="603614" y="69470"/>
                  </a:cubicBezTo>
                  <a:lnTo>
                    <a:pt x="614376" y="67777"/>
                  </a:lnTo>
                  <a:cubicBezTo>
                    <a:pt x="614981" y="72090"/>
                    <a:pt x="616664" y="75395"/>
                    <a:pt x="619425" y="77693"/>
                  </a:cubicBezTo>
                  <a:cubicBezTo>
                    <a:pt x="622186" y="79990"/>
                    <a:pt x="626045" y="81139"/>
                    <a:pt x="631003" y="81139"/>
                  </a:cubicBezTo>
                  <a:cubicBezTo>
                    <a:pt x="636002" y="81139"/>
                    <a:pt x="639710" y="80121"/>
                    <a:pt x="642128" y="78086"/>
                  </a:cubicBezTo>
                  <a:cubicBezTo>
                    <a:pt x="644547" y="76050"/>
                    <a:pt x="645756" y="73662"/>
                    <a:pt x="645756" y="70921"/>
                  </a:cubicBezTo>
                  <a:cubicBezTo>
                    <a:pt x="645756" y="68462"/>
                    <a:pt x="644688" y="66528"/>
                    <a:pt x="642551" y="65117"/>
                  </a:cubicBezTo>
                  <a:cubicBezTo>
                    <a:pt x="641060" y="64149"/>
                    <a:pt x="637352" y="62920"/>
                    <a:pt x="631427" y="61429"/>
                  </a:cubicBezTo>
                  <a:cubicBezTo>
                    <a:pt x="623446" y="59413"/>
                    <a:pt x="617913" y="57670"/>
                    <a:pt x="614830" y="56199"/>
                  </a:cubicBezTo>
                  <a:cubicBezTo>
                    <a:pt x="611746" y="54727"/>
                    <a:pt x="609409" y="52692"/>
                    <a:pt x="607816" y="50092"/>
                  </a:cubicBezTo>
                  <a:cubicBezTo>
                    <a:pt x="606224" y="47492"/>
                    <a:pt x="605428" y="44620"/>
                    <a:pt x="605428" y="41476"/>
                  </a:cubicBezTo>
                  <a:cubicBezTo>
                    <a:pt x="605428" y="38614"/>
                    <a:pt x="606083" y="35964"/>
                    <a:pt x="607393" y="33526"/>
                  </a:cubicBezTo>
                  <a:cubicBezTo>
                    <a:pt x="608703" y="31087"/>
                    <a:pt x="610487" y="29062"/>
                    <a:pt x="612744" y="27449"/>
                  </a:cubicBezTo>
                  <a:cubicBezTo>
                    <a:pt x="614437" y="26200"/>
                    <a:pt x="616745" y="25142"/>
                    <a:pt x="619667" y="24275"/>
                  </a:cubicBezTo>
                  <a:cubicBezTo>
                    <a:pt x="622589" y="23408"/>
                    <a:pt x="625723" y="22975"/>
                    <a:pt x="629068" y="22975"/>
                  </a:cubicBezTo>
                  <a:close/>
                  <a:moveTo>
                    <a:pt x="381023" y="22975"/>
                  </a:moveTo>
                  <a:cubicBezTo>
                    <a:pt x="384893" y="22975"/>
                    <a:pt x="388450" y="23670"/>
                    <a:pt x="391695" y="25061"/>
                  </a:cubicBezTo>
                  <a:cubicBezTo>
                    <a:pt x="394939" y="26452"/>
                    <a:pt x="397368" y="28276"/>
                    <a:pt x="398980" y="30533"/>
                  </a:cubicBezTo>
                  <a:cubicBezTo>
                    <a:pt x="400593" y="32790"/>
                    <a:pt x="401721" y="35470"/>
                    <a:pt x="402366" y="38574"/>
                  </a:cubicBezTo>
                  <a:cubicBezTo>
                    <a:pt x="402769" y="40590"/>
                    <a:pt x="402971" y="44116"/>
                    <a:pt x="402971" y="49155"/>
                  </a:cubicBezTo>
                  <a:lnTo>
                    <a:pt x="402971" y="88636"/>
                  </a:lnTo>
                  <a:lnTo>
                    <a:pt x="392088" y="88636"/>
                  </a:lnTo>
                  <a:lnTo>
                    <a:pt x="392088" y="49578"/>
                  </a:lnTo>
                  <a:cubicBezTo>
                    <a:pt x="392088" y="45144"/>
                    <a:pt x="391664" y="41829"/>
                    <a:pt x="390818" y="39632"/>
                  </a:cubicBezTo>
                  <a:cubicBezTo>
                    <a:pt x="389971" y="37435"/>
                    <a:pt x="388470" y="35682"/>
                    <a:pt x="386314" y="34372"/>
                  </a:cubicBezTo>
                  <a:cubicBezTo>
                    <a:pt x="384157" y="33062"/>
                    <a:pt x="381628" y="32407"/>
                    <a:pt x="378726" y="32407"/>
                  </a:cubicBezTo>
                  <a:cubicBezTo>
                    <a:pt x="374090" y="32407"/>
                    <a:pt x="370090" y="33878"/>
                    <a:pt x="366724" y="36821"/>
                  </a:cubicBezTo>
                  <a:cubicBezTo>
                    <a:pt x="363358" y="39763"/>
                    <a:pt x="361675" y="45346"/>
                    <a:pt x="361675" y="53569"/>
                  </a:cubicBezTo>
                  <a:lnTo>
                    <a:pt x="361675" y="88636"/>
                  </a:lnTo>
                  <a:lnTo>
                    <a:pt x="350792" y="88636"/>
                  </a:lnTo>
                  <a:lnTo>
                    <a:pt x="350792" y="24426"/>
                  </a:lnTo>
                  <a:lnTo>
                    <a:pt x="360587" y="24426"/>
                  </a:lnTo>
                  <a:lnTo>
                    <a:pt x="360587" y="33556"/>
                  </a:lnTo>
                  <a:cubicBezTo>
                    <a:pt x="365303" y="26502"/>
                    <a:pt x="372115" y="22975"/>
                    <a:pt x="381023" y="22975"/>
                  </a:cubicBezTo>
                  <a:close/>
                  <a:moveTo>
                    <a:pt x="310479" y="22975"/>
                  </a:moveTo>
                  <a:cubicBezTo>
                    <a:pt x="319064" y="22975"/>
                    <a:pt x="326078" y="25897"/>
                    <a:pt x="331519" y="31742"/>
                  </a:cubicBezTo>
                  <a:cubicBezTo>
                    <a:pt x="336961" y="37587"/>
                    <a:pt x="339681" y="45809"/>
                    <a:pt x="339681" y="56410"/>
                  </a:cubicBezTo>
                  <a:cubicBezTo>
                    <a:pt x="339681" y="57055"/>
                    <a:pt x="339662" y="58023"/>
                    <a:pt x="339621" y="59312"/>
                  </a:cubicBezTo>
                  <a:lnTo>
                    <a:pt x="291736" y="59312"/>
                  </a:lnTo>
                  <a:cubicBezTo>
                    <a:pt x="292139" y="66366"/>
                    <a:pt x="294134" y="71767"/>
                    <a:pt x="297721" y="75516"/>
                  </a:cubicBezTo>
                  <a:cubicBezTo>
                    <a:pt x="301309" y="79265"/>
                    <a:pt x="305783" y="81139"/>
                    <a:pt x="311144" y="81139"/>
                  </a:cubicBezTo>
                  <a:cubicBezTo>
                    <a:pt x="315134" y="81139"/>
                    <a:pt x="318540" y="80091"/>
                    <a:pt x="321362" y="77995"/>
                  </a:cubicBezTo>
                  <a:cubicBezTo>
                    <a:pt x="324183" y="75899"/>
                    <a:pt x="326420" y="72553"/>
                    <a:pt x="328073" y="67958"/>
                  </a:cubicBezTo>
                  <a:lnTo>
                    <a:pt x="339319" y="69349"/>
                  </a:lnTo>
                  <a:cubicBezTo>
                    <a:pt x="337545" y="75919"/>
                    <a:pt x="334260" y="81018"/>
                    <a:pt x="329464" y="84646"/>
                  </a:cubicBezTo>
                  <a:cubicBezTo>
                    <a:pt x="324667" y="88273"/>
                    <a:pt x="318540" y="90087"/>
                    <a:pt x="311083" y="90087"/>
                  </a:cubicBezTo>
                  <a:cubicBezTo>
                    <a:pt x="301692" y="90087"/>
                    <a:pt x="294245" y="87195"/>
                    <a:pt x="288743" y="81411"/>
                  </a:cubicBezTo>
                  <a:cubicBezTo>
                    <a:pt x="283241" y="75627"/>
                    <a:pt x="280490" y="67515"/>
                    <a:pt x="280490" y="57075"/>
                  </a:cubicBezTo>
                  <a:cubicBezTo>
                    <a:pt x="280490" y="46273"/>
                    <a:pt x="283271" y="37889"/>
                    <a:pt x="288833" y="31923"/>
                  </a:cubicBezTo>
                  <a:cubicBezTo>
                    <a:pt x="294396" y="25958"/>
                    <a:pt x="301611" y="22975"/>
                    <a:pt x="310479" y="22975"/>
                  </a:cubicBezTo>
                  <a:close/>
                  <a:moveTo>
                    <a:pt x="208546" y="22975"/>
                  </a:moveTo>
                  <a:cubicBezTo>
                    <a:pt x="213302" y="22975"/>
                    <a:pt x="217201" y="23963"/>
                    <a:pt x="220245" y="25938"/>
                  </a:cubicBezTo>
                  <a:cubicBezTo>
                    <a:pt x="223288" y="27913"/>
                    <a:pt x="225434" y="30674"/>
                    <a:pt x="226684" y="34221"/>
                  </a:cubicBezTo>
                  <a:cubicBezTo>
                    <a:pt x="231762" y="26724"/>
                    <a:pt x="238373" y="22975"/>
                    <a:pt x="246515" y="22975"/>
                  </a:cubicBezTo>
                  <a:cubicBezTo>
                    <a:pt x="252884" y="22975"/>
                    <a:pt x="257781" y="24739"/>
                    <a:pt x="261207" y="28266"/>
                  </a:cubicBezTo>
                  <a:cubicBezTo>
                    <a:pt x="264633" y="31792"/>
                    <a:pt x="266346" y="37224"/>
                    <a:pt x="266346" y="44560"/>
                  </a:cubicBezTo>
                  <a:lnTo>
                    <a:pt x="266346" y="88636"/>
                  </a:lnTo>
                  <a:lnTo>
                    <a:pt x="255524" y="88636"/>
                  </a:lnTo>
                  <a:lnTo>
                    <a:pt x="255524" y="48188"/>
                  </a:lnTo>
                  <a:cubicBezTo>
                    <a:pt x="255524" y="43834"/>
                    <a:pt x="255171" y="40700"/>
                    <a:pt x="254466" y="38786"/>
                  </a:cubicBezTo>
                  <a:cubicBezTo>
                    <a:pt x="253760" y="36871"/>
                    <a:pt x="252481" y="35329"/>
                    <a:pt x="250626" y="34161"/>
                  </a:cubicBezTo>
                  <a:cubicBezTo>
                    <a:pt x="248773" y="32992"/>
                    <a:pt x="246596" y="32407"/>
                    <a:pt x="244097" y="32407"/>
                  </a:cubicBezTo>
                  <a:cubicBezTo>
                    <a:pt x="239582" y="32407"/>
                    <a:pt x="235834" y="33909"/>
                    <a:pt x="232851" y="36911"/>
                  </a:cubicBezTo>
                  <a:cubicBezTo>
                    <a:pt x="229868" y="39914"/>
                    <a:pt x="228377" y="44721"/>
                    <a:pt x="228377" y="51332"/>
                  </a:cubicBezTo>
                  <a:lnTo>
                    <a:pt x="228377" y="88636"/>
                  </a:lnTo>
                  <a:lnTo>
                    <a:pt x="217494" y="88636"/>
                  </a:lnTo>
                  <a:lnTo>
                    <a:pt x="217494" y="46918"/>
                  </a:lnTo>
                  <a:cubicBezTo>
                    <a:pt x="217494" y="42081"/>
                    <a:pt x="216607" y="38453"/>
                    <a:pt x="214833" y="36035"/>
                  </a:cubicBezTo>
                  <a:cubicBezTo>
                    <a:pt x="213060" y="33616"/>
                    <a:pt x="210158" y="32407"/>
                    <a:pt x="206127" y="32407"/>
                  </a:cubicBezTo>
                  <a:cubicBezTo>
                    <a:pt x="203063" y="32407"/>
                    <a:pt x="200232" y="33213"/>
                    <a:pt x="197632" y="34826"/>
                  </a:cubicBezTo>
                  <a:cubicBezTo>
                    <a:pt x="195032" y="36438"/>
                    <a:pt x="193148" y="38796"/>
                    <a:pt x="191979" y="41900"/>
                  </a:cubicBezTo>
                  <a:cubicBezTo>
                    <a:pt x="190810" y="45003"/>
                    <a:pt x="190226" y="49477"/>
                    <a:pt x="190226" y="55322"/>
                  </a:cubicBezTo>
                  <a:lnTo>
                    <a:pt x="190226" y="88636"/>
                  </a:lnTo>
                  <a:lnTo>
                    <a:pt x="179342" y="88636"/>
                  </a:lnTo>
                  <a:lnTo>
                    <a:pt x="179342" y="24426"/>
                  </a:lnTo>
                  <a:lnTo>
                    <a:pt x="189077" y="24426"/>
                  </a:lnTo>
                  <a:lnTo>
                    <a:pt x="189077" y="33435"/>
                  </a:lnTo>
                  <a:cubicBezTo>
                    <a:pt x="191092" y="30291"/>
                    <a:pt x="193773" y="27762"/>
                    <a:pt x="197118" y="25847"/>
                  </a:cubicBezTo>
                  <a:cubicBezTo>
                    <a:pt x="200464" y="23932"/>
                    <a:pt x="204273" y="22975"/>
                    <a:pt x="208546" y="22975"/>
                  </a:cubicBezTo>
                  <a:close/>
                  <a:moveTo>
                    <a:pt x="139029" y="22975"/>
                  </a:moveTo>
                  <a:cubicBezTo>
                    <a:pt x="147614" y="22975"/>
                    <a:pt x="154628" y="25897"/>
                    <a:pt x="160069" y="31742"/>
                  </a:cubicBezTo>
                  <a:cubicBezTo>
                    <a:pt x="165511" y="37587"/>
                    <a:pt x="168231" y="45809"/>
                    <a:pt x="168231" y="56410"/>
                  </a:cubicBezTo>
                  <a:cubicBezTo>
                    <a:pt x="168231" y="57055"/>
                    <a:pt x="168211" y="58023"/>
                    <a:pt x="168171" y="59312"/>
                  </a:cubicBezTo>
                  <a:lnTo>
                    <a:pt x="120286" y="59312"/>
                  </a:lnTo>
                  <a:cubicBezTo>
                    <a:pt x="120689" y="66366"/>
                    <a:pt x="122684" y="71767"/>
                    <a:pt x="126271" y="75516"/>
                  </a:cubicBezTo>
                  <a:cubicBezTo>
                    <a:pt x="129859" y="79265"/>
                    <a:pt x="134333" y="81139"/>
                    <a:pt x="139694" y="81139"/>
                  </a:cubicBezTo>
                  <a:cubicBezTo>
                    <a:pt x="143684" y="81139"/>
                    <a:pt x="147090" y="80091"/>
                    <a:pt x="149912" y="77995"/>
                  </a:cubicBezTo>
                  <a:cubicBezTo>
                    <a:pt x="152733" y="75899"/>
                    <a:pt x="154971" y="72553"/>
                    <a:pt x="156623" y="67958"/>
                  </a:cubicBezTo>
                  <a:lnTo>
                    <a:pt x="167869" y="69349"/>
                  </a:lnTo>
                  <a:cubicBezTo>
                    <a:pt x="166095" y="75919"/>
                    <a:pt x="162810" y="81018"/>
                    <a:pt x="158013" y="84646"/>
                  </a:cubicBezTo>
                  <a:cubicBezTo>
                    <a:pt x="153217" y="88273"/>
                    <a:pt x="147090" y="90087"/>
                    <a:pt x="139633" y="90087"/>
                  </a:cubicBezTo>
                  <a:cubicBezTo>
                    <a:pt x="130242" y="90087"/>
                    <a:pt x="122795" y="87195"/>
                    <a:pt x="117293" y="81411"/>
                  </a:cubicBezTo>
                  <a:cubicBezTo>
                    <a:pt x="111791" y="75627"/>
                    <a:pt x="109040" y="67515"/>
                    <a:pt x="109040" y="57075"/>
                  </a:cubicBezTo>
                  <a:cubicBezTo>
                    <a:pt x="109040" y="46273"/>
                    <a:pt x="111821" y="37889"/>
                    <a:pt x="117383" y="31923"/>
                  </a:cubicBezTo>
                  <a:cubicBezTo>
                    <a:pt x="122946" y="25958"/>
                    <a:pt x="130161" y="22975"/>
                    <a:pt x="139029" y="22975"/>
                  </a:cubicBezTo>
                  <a:close/>
                  <a:moveTo>
                    <a:pt x="1001785" y="1995"/>
                  </a:moveTo>
                  <a:lnTo>
                    <a:pt x="1001785" y="24426"/>
                  </a:lnTo>
                  <a:lnTo>
                    <a:pt x="1012729" y="24426"/>
                  </a:lnTo>
                  <a:lnTo>
                    <a:pt x="1012729" y="32891"/>
                  </a:lnTo>
                  <a:lnTo>
                    <a:pt x="1001785" y="32891"/>
                  </a:lnTo>
                  <a:lnTo>
                    <a:pt x="1001785" y="70437"/>
                  </a:lnTo>
                  <a:cubicBezTo>
                    <a:pt x="1001785" y="73541"/>
                    <a:pt x="1001977" y="75536"/>
                    <a:pt x="1002360" y="76423"/>
                  </a:cubicBezTo>
                  <a:cubicBezTo>
                    <a:pt x="1002743" y="77310"/>
                    <a:pt x="1003367" y="78015"/>
                    <a:pt x="1004234" y="78539"/>
                  </a:cubicBezTo>
                  <a:cubicBezTo>
                    <a:pt x="1005101" y="79063"/>
                    <a:pt x="1006340" y="79325"/>
                    <a:pt x="1007952" y="79325"/>
                  </a:cubicBezTo>
                  <a:cubicBezTo>
                    <a:pt x="1009162" y="79325"/>
                    <a:pt x="1010754" y="79184"/>
                    <a:pt x="1012729" y="78902"/>
                  </a:cubicBezTo>
                  <a:lnTo>
                    <a:pt x="1014301" y="88515"/>
                  </a:lnTo>
                  <a:cubicBezTo>
                    <a:pt x="1011237" y="89160"/>
                    <a:pt x="1008497" y="89483"/>
                    <a:pt x="1006078" y="89483"/>
                  </a:cubicBezTo>
                  <a:cubicBezTo>
                    <a:pt x="1002128" y="89483"/>
                    <a:pt x="999065" y="88858"/>
                    <a:pt x="996888" y="87608"/>
                  </a:cubicBezTo>
                  <a:cubicBezTo>
                    <a:pt x="994711" y="86359"/>
                    <a:pt x="993180" y="84716"/>
                    <a:pt x="992293" y="82681"/>
                  </a:cubicBezTo>
                  <a:cubicBezTo>
                    <a:pt x="991406" y="80645"/>
                    <a:pt x="990963" y="76363"/>
                    <a:pt x="990963" y="69833"/>
                  </a:cubicBezTo>
                  <a:lnTo>
                    <a:pt x="990963" y="32891"/>
                  </a:lnTo>
                  <a:lnTo>
                    <a:pt x="982982" y="32891"/>
                  </a:lnTo>
                  <a:lnTo>
                    <a:pt x="982982" y="24426"/>
                  </a:lnTo>
                  <a:lnTo>
                    <a:pt x="990963" y="24426"/>
                  </a:lnTo>
                  <a:lnTo>
                    <a:pt x="990963" y="8525"/>
                  </a:lnTo>
                  <a:close/>
                  <a:moveTo>
                    <a:pt x="430285" y="1995"/>
                  </a:moveTo>
                  <a:lnTo>
                    <a:pt x="430285" y="24426"/>
                  </a:lnTo>
                  <a:lnTo>
                    <a:pt x="441229" y="24426"/>
                  </a:lnTo>
                  <a:lnTo>
                    <a:pt x="441229" y="32891"/>
                  </a:lnTo>
                  <a:lnTo>
                    <a:pt x="430285" y="32891"/>
                  </a:lnTo>
                  <a:lnTo>
                    <a:pt x="430285" y="70437"/>
                  </a:lnTo>
                  <a:cubicBezTo>
                    <a:pt x="430285" y="73541"/>
                    <a:pt x="430477" y="75536"/>
                    <a:pt x="430860" y="76423"/>
                  </a:cubicBezTo>
                  <a:cubicBezTo>
                    <a:pt x="431243" y="77310"/>
                    <a:pt x="431867" y="78015"/>
                    <a:pt x="432734" y="78539"/>
                  </a:cubicBezTo>
                  <a:cubicBezTo>
                    <a:pt x="433601" y="79063"/>
                    <a:pt x="434840" y="79325"/>
                    <a:pt x="436452" y="79325"/>
                  </a:cubicBezTo>
                  <a:cubicBezTo>
                    <a:pt x="437662" y="79325"/>
                    <a:pt x="439254" y="79184"/>
                    <a:pt x="441229" y="78902"/>
                  </a:cubicBezTo>
                  <a:lnTo>
                    <a:pt x="442801" y="88515"/>
                  </a:lnTo>
                  <a:cubicBezTo>
                    <a:pt x="439738" y="89160"/>
                    <a:pt x="436996" y="89483"/>
                    <a:pt x="434578" y="89483"/>
                  </a:cubicBezTo>
                  <a:cubicBezTo>
                    <a:pt x="430628" y="89483"/>
                    <a:pt x="427565" y="88858"/>
                    <a:pt x="425388" y="87608"/>
                  </a:cubicBezTo>
                  <a:cubicBezTo>
                    <a:pt x="423211" y="86359"/>
                    <a:pt x="421680" y="84716"/>
                    <a:pt x="420793" y="82681"/>
                  </a:cubicBezTo>
                  <a:cubicBezTo>
                    <a:pt x="419906" y="80645"/>
                    <a:pt x="419463" y="76363"/>
                    <a:pt x="419463" y="69833"/>
                  </a:cubicBezTo>
                  <a:lnTo>
                    <a:pt x="419463" y="32891"/>
                  </a:lnTo>
                  <a:lnTo>
                    <a:pt x="411482" y="32891"/>
                  </a:lnTo>
                  <a:lnTo>
                    <a:pt x="411482" y="24426"/>
                  </a:lnTo>
                  <a:lnTo>
                    <a:pt x="419463" y="24426"/>
                  </a:lnTo>
                  <a:lnTo>
                    <a:pt x="419463" y="8525"/>
                  </a:lnTo>
                  <a:close/>
                  <a:moveTo>
                    <a:pt x="1122076" y="0"/>
                  </a:moveTo>
                  <a:lnTo>
                    <a:pt x="1132959" y="0"/>
                  </a:lnTo>
                  <a:lnTo>
                    <a:pt x="1132959" y="88636"/>
                  </a:lnTo>
                  <a:lnTo>
                    <a:pt x="1122076" y="88636"/>
                  </a:lnTo>
                  <a:close/>
                  <a:moveTo>
                    <a:pt x="1027128" y="0"/>
                  </a:moveTo>
                  <a:lnTo>
                    <a:pt x="1038011" y="0"/>
                  </a:lnTo>
                  <a:lnTo>
                    <a:pt x="1038011" y="12515"/>
                  </a:lnTo>
                  <a:lnTo>
                    <a:pt x="1027128" y="12515"/>
                  </a:lnTo>
                  <a:close/>
                  <a:moveTo>
                    <a:pt x="960151" y="0"/>
                  </a:moveTo>
                  <a:lnTo>
                    <a:pt x="971034" y="0"/>
                  </a:lnTo>
                  <a:lnTo>
                    <a:pt x="971034" y="88636"/>
                  </a:lnTo>
                  <a:lnTo>
                    <a:pt x="960151" y="88636"/>
                  </a:lnTo>
                  <a:close/>
                  <a:moveTo>
                    <a:pt x="789970" y="0"/>
                  </a:moveTo>
                  <a:lnTo>
                    <a:pt x="807625" y="0"/>
                  </a:lnTo>
                  <a:lnTo>
                    <a:pt x="828605" y="62759"/>
                  </a:lnTo>
                  <a:cubicBezTo>
                    <a:pt x="830540" y="68603"/>
                    <a:pt x="831951" y="72977"/>
                    <a:pt x="832837" y="75879"/>
                  </a:cubicBezTo>
                  <a:cubicBezTo>
                    <a:pt x="833845" y="72654"/>
                    <a:pt x="835417" y="67918"/>
                    <a:pt x="837553" y="61670"/>
                  </a:cubicBezTo>
                  <a:lnTo>
                    <a:pt x="858775" y="0"/>
                  </a:lnTo>
                  <a:lnTo>
                    <a:pt x="874556" y="0"/>
                  </a:lnTo>
                  <a:lnTo>
                    <a:pt x="874556" y="88636"/>
                  </a:lnTo>
                  <a:lnTo>
                    <a:pt x="863250" y="88636"/>
                  </a:lnTo>
                  <a:lnTo>
                    <a:pt x="863250" y="14450"/>
                  </a:lnTo>
                  <a:lnTo>
                    <a:pt x="837493" y="88636"/>
                  </a:lnTo>
                  <a:lnTo>
                    <a:pt x="826912" y="88636"/>
                  </a:lnTo>
                  <a:lnTo>
                    <a:pt x="801277" y="13180"/>
                  </a:lnTo>
                  <a:lnTo>
                    <a:pt x="801277" y="88636"/>
                  </a:lnTo>
                  <a:lnTo>
                    <a:pt x="789970" y="88636"/>
                  </a:lnTo>
                  <a:close/>
                  <a:moveTo>
                    <a:pt x="579453" y="0"/>
                  </a:moveTo>
                  <a:lnTo>
                    <a:pt x="590336" y="0"/>
                  </a:lnTo>
                  <a:lnTo>
                    <a:pt x="590336" y="12515"/>
                  </a:lnTo>
                  <a:lnTo>
                    <a:pt x="579453" y="12515"/>
                  </a:lnTo>
                  <a:close/>
                  <a:moveTo>
                    <a:pt x="83851" y="0"/>
                  </a:moveTo>
                  <a:lnTo>
                    <a:pt x="94734" y="0"/>
                  </a:lnTo>
                  <a:lnTo>
                    <a:pt x="94734" y="88636"/>
                  </a:lnTo>
                  <a:lnTo>
                    <a:pt x="83851" y="88636"/>
                  </a:lnTo>
                  <a:close/>
                  <a:moveTo>
                    <a:pt x="0" y="0"/>
                  </a:moveTo>
                  <a:lnTo>
                    <a:pt x="64089" y="0"/>
                  </a:lnTo>
                  <a:lnTo>
                    <a:pt x="64089" y="10460"/>
                  </a:lnTo>
                  <a:lnTo>
                    <a:pt x="11729" y="10460"/>
                  </a:lnTo>
                  <a:lnTo>
                    <a:pt x="11729" y="37607"/>
                  </a:lnTo>
                  <a:lnTo>
                    <a:pt x="60764" y="37607"/>
                  </a:lnTo>
                  <a:lnTo>
                    <a:pt x="60764" y="48006"/>
                  </a:lnTo>
                  <a:lnTo>
                    <a:pt x="11729" y="48006"/>
                  </a:lnTo>
                  <a:lnTo>
                    <a:pt x="11729" y="78176"/>
                  </a:lnTo>
                  <a:lnTo>
                    <a:pt x="66145" y="78176"/>
                  </a:lnTo>
                  <a:lnTo>
                    <a:pt x="66145" y="88636"/>
                  </a:lnTo>
                  <a:lnTo>
                    <a:pt x="0" y="886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8E664CC6-17A0-4182-90D8-EAF700A38803}"/>
                </a:ext>
              </a:extLst>
            </p:cNvPr>
            <p:cNvSpPr/>
            <p:nvPr/>
          </p:nvSpPr>
          <p:spPr>
            <a:xfrm>
              <a:off x="6036733" y="3683348"/>
              <a:ext cx="135488" cy="141817"/>
            </a:xfrm>
            <a:custGeom>
              <a:avLst/>
              <a:gdLst>
                <a:gd name="connsiteX0" fmla="*/ 67744 w 135488"/>
                <a:gd name="connsiteY0" fmla="*/ 0 h 141817"/>
                <a:gd name="connsiteX1" fmla="*/ 135488 w 135488"/>
                <a:gd name="connsiteY1" fmla="*/ 70909 h 141817"/>
                <a:gd name="connsiteX2" fmla="*/ 67744 w 135488"/>
                <a:gd name="connsiteY2" fmla="*/ 141817 h 141817"/>
                <a:gd name="connsiteX3" fmla="*/ 0 w 135488"/>
                <a:gd name="connsiteY3" fmla="*/ 70909 h 141817"/>
                <a:gd name="connsiteX4" fmla="*/ 67744 w 135488"/>
                <a:gd name="connsiteY4" fmla="*/ 0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8" h="141817">
                  <a:moveTo>
                    <a:pt x="67744" y="0"/>
                  </a:moveTo>
                  <a:cubicBezTo>
                    <a:pt x="105159" y="0"/>
                    <a:pt x="135488" y="31747"/>
                    <a:pt x="135488" y="70909"/>
                  </a:cubicBezTo>
                  <a:cubicBezTo>
                    <a:pt x="135488" y="110070"/>
                    <a:pt x="105159" y="141817"/>
                    <a:pt x="67744" y="141817"/>
                  </a:cubicBezTo>
                  <a:cubicBezTo>
                    <a:pt x="30330" y="141817"/>
                    <a:pt x="0" y="110070"/>
                    <a:pt x="0" y="70909"/>
                  </a:cubicBezTo>
                  <a:cubicBezTo>
                    <a:pt x="0" y="31747"/>
                    <a:pt x="30330" y="0"/>
                    <a:pt x="67744" y="0"/>
                  </a:cubicBezTo>
                  <a:close/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0" name="Flowchart: Summing Junction 1379">
              <a:extLst>
                <a:ext uri="{FF2B5EF4-FFF2-40B4-BE49-F238E27FC236}">
                  <a16:creationId xmlns:a16="http://schemas.microsoft.com/office/drawing/2014/main" id="{CA63D72E-A979-B1A6-1966-04D39410FCB1}"/>
                </a:ext>
              </a:extLst>
            </p:cNvPr>
            <p:cNvSpPr/>
            <p:nvPr/>
          </p:nvSpPr>
          <p:spPr>
            <a:xfrm>
              <a:off x="2927611" y="3692939"/>
              <a:ext cx="135488" cy="140168"/>
            </a:xfrm>
            <a:prstGeom prst="flowChartSummingJunction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1" name="Flowchart: Or 1380">
              <a:extLst>
                <a:ext uri="{FF2B5EF4-FFF2-40B4-BE49-F238E27FC236}">
                  <a16:creationId xmlns:a16="http://schemas.microsoft.com/office/drawing/2014/main" id="{56396DCA-E978-EE3A-4492-4D72B7CBF772}"/>
                </a:ext>
              </a:extLst>
            </p:cNvPr>
            <p:cNvSpPr/>
            <p:nvPr/>
          </p:nvSpPr>
          <p:spPr>
            <a:xfrm>
              <a:off x="4603453" y="3687329"/>
              <a:ext cx="133969" cy="138071"/>
            </a:xfrm>
            <a:prstGeom prst="flowChartOr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2" name="TextBox 1381">
              <a:extLst>
                <a:ext uri="{FF2B5EF4-FFF2-40B4-BE49-F238E27FC236}">
                  <a16:creationId xmlns:a16="http://schemas.microsoft.com/office/drawing/2014/main" id="{1999E017-E92E-ADF9-7B88-8982E6C10A46}"/>
                </a:ext>
              </a:extLst>
            </p:cNvPr>
            <p:cNvSpPr txBox="1"/>
            <p:nvPr/>
          </p:nvSpPr>
          <p:spPr>
            <a:xfrm>
              <a:off x="2997941" y="2507116"/>
              <a:ext cx="105761" cy="550938"/>
            </a:xfrm>
            <a:custGeom>
              <a:avLst/>
              <a:gdLst/>
              <a:ahLst/>
              <a:cxnLst/>
              <a:rect l="l" t="t" r="r" b="b"/>
              <a:pathLst>
                <a:path w="105761" h="550938">
                  <a:moveTo>
                    <a:pt x="71577" y="460525"/>
                  </a:moveTo>
                  <a:cubicBezTo>
                    <a:pt x="82693" y="463362"/>
                    <a:pt x="91169" y="468467"/>
                    <a:pt x="97006" y="475838"/>
                  </a:cubicBezTo>
                  <a:cubicBezTo>
                    <a:pt x="102843" y="483210"/>
                    <a:pt x="105761" y="492221"/>
                    <a:pt x="105761" y="502872"/>
                  </a:cubicBezTo>
                  <a:cubicBezTo>
                    <a:pt x="105761" y="513894"/>
                    <a:pt x="103517" y="522859"/>
                    <a:pt x="99029" y="529765"/>
                  </a:cubicBezTo>
                  <a:cubicBezTo>
                    <a:pt x="94541" y="536672"/>
                    <a:pt x="88041" y="541927"/>
                    <a:pt x="79530" y="545532"/>
                  </a:cubicBezTo>
                  <a:cubicBezTo>
                    <a:pt x="71019" y="549136"/>
                    <a:pt x="61880" y="550938"/>
                    <a:pt x="52113" y="550938"/>
                  </a:cubicBezTo>
                  <a:cubicBezTo>
                    <a:pt x="41463" y="550938"/>
                    <a:pt x="32173" y="548904"/>
                    <a:pt x="24243" y="544834"/>
                  </a:cubicBezTo>
                  <a:cubicBezTo>
                    <a:pt x="16313" y="540765"/>
                    <a:pt x="10290" y="534974"/>
                    <a:pt x="6174" y="527463"/>
                  </a:cubicBezTo>
                  <a:cubicBezTo>
                    <a:pt x="2058" y="519952"/>
                    <a:pt x="0" y="511685"/>
                    <a:pt x="0" y="502662"/>
                  </a:cubicBezTo>
                  <a:cubicBezTo>
                    <a:pt x="0" y="492430"/>
                    <a:pt x="2605" y="483826"/>
                    <a:pt x="7814" y="476850"/>
                  </a:cubicBezTo>
                  <a:cubicBezTo>
                    <a:pt x="13023" y="469874"/>
                    <a:pt x="20348" y="465013"/>
                    <a:pt x="29789" y="462269"/>
                  </a:cubicBezTo>
                  <a:lnTo>
                    <a:pt x="32928" y="475594"/>
                  </a:lnTo>
                  <a:cubicBezTo>
                    <a:pt x="25487" y="477966"/>
                    <a:pt x="20069" y="481408"/>
                    <a:pt x="16674" y="485919"/>
                  </a:cubicBezTo>
                  <a:cubicBezTo>
                    <a:pt x="13278" y="490430"/>
                    <a:pt x="11581" y="496105"/>
                    <a:pt x="11581" y="502941"/>
                  </a:cubicBezTo>
                  <a:cubicBezTo>
                    <a:pt x="11581" y="510801"/>
                    <a:pt x="13465" y="517371"/>
                    <a:pt x="17232" y="522649"/>
                  </a:cubicBezTo>
                  <a:cubicBezTo>
                    <a:pt x="20999" y="527928"/>
                    <a:pt x="26057" y="531637"/>
                    <a:pt x="32405" y="533777"/>
                  </a:cubicBezTo>
                  <a:cubicBezTo>
                    <a:pt x="38754" y="535916"/>
                    <a:pt x="45300" y="536986"/>
                    <a:pt x="52044" y="536986"/>
                  </a:cubicBezTo>
                  <a:cubicBezTo>
                    <a:pt x="60741" y="536986"/>
                    <a:pt x="68333" y="535718"/>
                    <a:pt x="74821" y="533184"/>
                  </a:cubicBezTo>
                  <a:cubicBezTo>
                    <a:pt x="81309" y="530649"/>
                    <a:pt x="86158" y="526707"/>
                    <a:pt x="89367" y="521359"/>
                  </a:cubicBezTo>
                  <a:cubicBezTo>
                    <a:pt x="92576" y="516010"/>
                    <a:pt x="94181" y="510220"/>
                    <a:pt x="94181" y="503988"/>
                  </a:cubicBezTo>
                  <a:cubicBezTo>
                    <a:pt x="94181" y="496407"/>
                    <a:pt x="91995" y="489989"/>
                    <a:pt x="87623" y="484733"/>
                  </a:cubicBezTo>
                  <a:cubicBezTo>
                    <a:pt x="83251" y="479478"/>
                    <a:pt x="76763" y="475920"/>
                    <a:pt x="68159" y="474059"/>
                  </a:cubicBezTo>
                  <a:close/>
                  <a:moveTo>
                    <a:pt x="66554" y="392027"/>
                  </a:moveTo>
                  <a:cubicBezTo>
                    <a:pt x="57392" y="392027"/>
                    <a:pt x="50451" y="394108"/>
                    <a:pt x="45730" y="398271"/>
                  </a:cubicBezTo>
                  <a:cubicBezTo>
                    <a:pt x="41009" y="402433"/>
                    <a:pt x="38649" y="407607"/>
                    <a:pt x="38649" y="413793"/>
                  </a:cubicBezTo>
                  <a:cubicBezTo>
                    <a:pt x="38649" y="420072"/>
                    <a:pt x="40998" y="425281"/>
                    <a:pt x="45695" y="429420"/>
                  </a:cubicBezTo>
                  <a:cubicBezTo>
                    <a:pt x="50393" y="433560"/>
                    <a:pt x="57485" y="435629"/>
                    <a:pt x="66973" y="435629"/>
                  </a:cubicBezTo>
                  <a:cubicBezTo>
                    <a:pt x="76461" y="435629"/>
                    <a:pt x="83565" y="433560"/>
                    <a:pt x="88286" y="429420"/>
                  </a:cubicBezTo>
                  <a:cubicBezTo>
                    <a:pt x="93006" y="425281"/>
                    <a:pt x="95367" y="420072"/>
                    <a:pt x="95367" y="413793"/>
                  </a:cubicBezTo>
                  <a:cubicBezTo>
                    <a:pt x="95367" y="407561"/>
                    <a:pt x="92995" y="402375"/>
                    <a:pt x="88251" y="398236"/>
                  </a:cubicBezTo>
                  <a:cubicBezTo>
                    <a:pt x="83507" y="394097"/>
                    <a:pt x="76275" y="392027"/>
                    <a:pt x="66554" y="392027"/>
                  </a:cubicBezTo>
                  <a:close/>
                  <a:moveTo>
                    <a:pt x="65926" y="379121"/>
                  </a:moveTo>
                  <a:cubicBezTo>
                    <a:pt x="75461" y="379121"/>
                    <a:pt x="82960" y="380551"/>
                    <a:pt x="88425" y="383411"/>
                  </a:cubicBezTo>
                  <a:cubicBezTo>
                    <a:pt x="93890" y="386272"/>
                    <a:pt x="98134" y="390434"/>
                    <a:pt x="101157" y="395899"/>
                  </a:cubicBezTo>
                  <a:cubicBezTo>
                    <a:pt x="104180" y="401364"/>
                    <a:pt x="105691" y="407328"/>
                    <a:pt x="105691" y="413793"/>
                  </a:cubicBezTo>
                  <a:cubicBezTo>
                    <a:pt x="105691" y="424165"/>
                    <a:pt x="102366" y="432548"/>
                    <a:pt x="95715" y="438943"/>
                  </a:cubicBezTo>
                  <a:cubicBezTo>
                    <a:pt x="89065" y="445338"/>
                    <a:pt x="79484" y="448535"/>
                    <a:pt x="66973" y="448535"/>
                  </a:cubicBezTo>
                  <a:cubicBezTo>
                    <a:pt x="53253" y="448535"/>
                    <a:pt x="43091" y="444722"/>
                    <a:pt x="36486" y="437094"/>
                  </a:cubicBezTo>
                  <a:cubicBezTo>
                    <a:pt x="30998" y="430722"/>
                    <a:pt x="28254" y="422955"/>
                    <a:pt x="28254" y="413793"/>
                  </a:cubicBezTo>
                  <a:cubicBezTo>
                    <a:pt x="28254" y="403608"/>
                    <a:pt x="31591" y="395283"/>
                    <a:pt x="38265" y="388818"/>
                  </a:cubicBezTo>
                  <a:cubicBezTo>
                    <a:pt x="44939" y="382353"/>
                    <a:pt x="54160" y="379121"/>
                    <a:pt x="65926" y="379121"/>
                  </a:cubicBezTo>
                  <a:close/>
                  <a:moveTo>
                    <a:pt x="58462" y="307455"/>
                  </a:moveTo>
                  <a:lnTo>
                    <a:pt x="104017" y="307455"/>
                  </a:lnTo>
                  <a:lnTo>
                    <a:pt x="104017" y="320013"/>
                  </a:lnTo>
                  <a:lnTo>
                    <a:pt x="58950" y="320013"/>
                  </a:lnTo>
                  <a:cubicBezTo>
                    <a:pt x="53834" y="320013"/>
                    <a:pt x="50009" y="320501"/>
                    <a:pt x="47474" y="321478"/>
                  </a:cubicBezTo>
                  <a:cubicBezTo>
                    <a:pt x="44939" y="322455"/>
                    <a:pt x="42916" y="324187"/>
                    <a:pt x="41405" y="326675"/>
                  </a:cubicBezTo>
                  <a:cubicBezTo>
                    <a:pt x="39893" y="329163"/>
                    <a:pt x="39137" y="332082"/>
                    <a:pt x="39137" y="335431"/>
                  </a:cubicBezTo>
                  <a:cubicBezTo>
                    <a:pt x="39137" y="340779"/>
                    <a:pt x="40835" y="345395"/>
                    <a:pt x="44230" y="349279"/>
                  </a:cubicBezTo>
                  <a:cubicBezTo>
                    <a:pt x="47625" y="353162"/>
                    <a:pt x="54067" y="355104"/>
                    <a:pt x="63554" y="355104"/>
                  </a:cubicBezTo>
                  <a:lnTo>
                    <a:pt x="104017" y="355104"/>
                  </a:lnTo>
                  <a:lnTo>
                    <a:pt x="104017" y="367661"/>
                  </a:lnTo>
                  <a:lnTo>
                    <a:pt x="29929" y="367661"/>
                  </a:lnTo>
                  <a:lnTo>
                    <a:pt x="29929" y="356359"/>
                  </a:lnTo>
                  <a:lnTo>
                    <a:pt x="40463" y="356359"/>
                  </a:lnTo>
                  <a:cubicBezTo>
                    <a:pt x="32324" y="350918"/>
                    <a:pt x="28254" y="343058"/>
                    <a:pt x="28254" y="332780"/>
                  </a:cubicBezTo>
                  <a:cubicBezTo>
                    <a:pt x="28254" y="328315"/>
                    <a:pt x="29057" y="324210"/>
                    <a:pt x="30661" y="320466"/>
                  </a:cubicBezTo>
                  <a:cubicBezTo>
                    <a:pt x="32266" y="316722"/>
                    <a:pt x="34370" y="313920"/>
                    <a:pt x="36975" y="312060"/>
                  </a:cubicBezTo>
                  <a:cubicBezTo>
                    <a:pt x="39579" y="310200"/>
                    <a:pt x="42672" y="308897"/>
                    <a:pt x="46253" y="308153"/>
                  </a:cubicBezTo>
                  <a:cubicBezTo>
                    <a:pt x="48579" y="307688"/>
                    <a:pt x="52648" y="307455"/>
                    <a:pt x="58462" y="307455"/>
                  </a:cubicBezTo>
                  <a:close/>
                  <a:moveTo>
                    <a:pt x="29929" y="231116"/>
                  </a:moveTo>
                  <a:lnTo>
                    <a:pt x="104017" y="259161"/>
                  </a:lnTo>
                  <a:lnTo>
                    <a:pt x="104017" y="270881"/>
                  </a:lnTo>
                  <a:lnTo>
                    <a:pt x="29929" y="299065"/>
                  </a:lnTo>
                  <a:lnTo>
                    <a:pt x="29929" y="285810"/>
                  </a:lnTo>
                  <a:lnTo>
                    <a:pt x="74298" y="269904"/>
                  </a:lnTo>
                  <a:cubicBezTo>
                    <a:pt x="79088" y="268183"/>
                    <a:pt x="84065" y="266602"/>
                    <a:pt x="89227" y="265160"/>
                  </a:cubicBezTo>
                  <a:cubicBezTo>
                    <a:pt x="85321" y="264044"/>
                    <a:pt x="80623" y="262486"/>
                    <a:pt x="75135" y="260486"/>
                  </a:cubicBezTo>
                  <a:lnTo>
                    <a:pt x="29929" y="244022"/>
                  </a:lnTo>
                  <a:close/>
                  <a:moveTo>
                    <a:pt x="1326" y="142875"/>
                  </a:moveTo>
                  <a:lnTo>
                    <a:pt x="104017" y="142875"/>
                  </a:lnTo>
                  <a:lnTo>
                    <a:pt x="104017" y="155432"/>
                  </a:lnTo>
                  <a:lnTo>
                    <a:pt x="23999" y="155432"/>
                  </a:lnTo>
                  <a:cubicBezTo>
                    <a:pt x="26882" y="158455"/>
                    <a:pt x="29766" y="162420"/>
                    <a:pt x="32649" y="167327"/>
                  </a:cubicBezTo>
                  <a:cubicBezTo>
                    <a:pt x="35533" y="172234"/>
                    <a:pt x="37696" y="176640"/>
                    <a:pt x="39137" y="180547"/>
                  </a:cubicBezTo>
                  <a:lnTo>
                    <a:pt x="26999" y="180547"/>
                  </a:lnTo>
                  <a:cubicBezTo>
                    <a:pt x="23696" y="173524"/>
                    <a:pt x="19697" y="167385"/>
                    <a:pt x="14999" y="162129"/>
                  </a:cubicBezTo>
                  <a:cubicBezTo>
                    <a:pt x="10302" y="156874"/>
                    <a:pt x="5744" y="153153"/>
                    <a:pt x="1326" y="150967"/>
                  </a:cubicBezTo>
                  <a:close/>
                  <a:moveTo>
                    <a:pt x="104017" y="49513"/>
                  </a:moveTo>
                  <a:lnTo>
                    <a:pt x="104017" y="64931"/>
                  </a:lnTo>
                  <a:lnTo>
                    <a:pt x="80995" y="80139"/>
                  </a:lnTo>
                  <a:lnTo>
                    <a:pt x="74786" y="84185"/>
                  </a:lnTo>
                  <a:lnTo>
                    <a:pt x="104017" y="103649"/>
                  </a:lnTo>
                  <a:lnTo>
                    <a:pt x="104017" y="118858"/>
                  </a:lnTo>
                  <a:lnTo>
                    <a:pt x="65508" y="91790"/>
                  </a:lnTo>
                  <a:lnTo>
                    <a:pt x="29929" y="116835"/>
                  </a:lnTo>
                  <a:lnTo>
                    <a:pt x="29929" y="101138"/>
                  </a:lnTo>
                  <a:lnTo>
                    <a:pt x="47300" y="89766"/>
                  </a:lnTo>
                  <a:cubicBezTo>
                    <a:pt x="50602" y="87627"/>
                    <a:pt x="53369" y="85906"/>
                    <a:pt x="55601" y="84604"/>
                  </a:cubicBezTo>
                  <a:cubicBezTo>
                    <a:pt x="52532" y="82558"/>
                    <a:pt x="49811" y="80674"/>
                    <a:pt x="47439" y="78953"/>
                  </a:cubicBezTo>
                  <a:lnTo>
                    <a:pt x="29929" y="66466"/>
                  </a:lnTo>
                  <a:lnTo>
                    <a:pt x="29929" y="51466"/>
                  </a:lnTo>
                  <a:lnTo>
                    <a:pt x="64810" y="77070"/>
                  </a:lnTo>
                  <a:close/>
                  <a:moveTo>
                    <a:pt x="1326" y="0"/>
                  </a:moveTo>
                  <a:lnTo>
                    <a:pt x="104017" y="0"/>
                  </a:lnTo>
                  <a:lnTo>
                    <a:pt x="104017" y="12557"/>
                  </a:lnTo>
                  <a:lnTo>
                    <a:pt x="23999" y="12557"/>
                  </a:lnTo>
                  <a:cubicBezTo>
                    <a:pt x="26882" y="15580"/>
                    <a:pt x="29766" y="19545"/>
                    <a:pt x="32649" y="24452"/>
                  </a:cubicBezTo>
                  <a:cubicBezTo>
                    <a:pt x="35533" y="29359"/>
                    <a:pt x="37696" y="33765"/>
                    <a:pt x="39137" y="37672"/>
                  </a:cubicBezTo>
                  <a:lnTo>
                    <a:pt x="26999" y="37672"/>
                  </a:lnTo>
                  <a:cubicBezTo>
                    <a:pt x="23696" y="30649"/>
                    <a:pt x="19697" y="24510"/>
                    <a:pt x="14999" y="19254"/>
                  </a:cubicBezTo>
                  <a:cubicBezTo>
                    <a:pt x="10302" y="13999"/>
                    <a:pt x="5744" y="10278"/>
                    <a:pt x="1326" y="80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id="{4F9D79CC-F3EF-60AB-7709-290298B14C63}"/>
                </a:ext>
              </a:extLst>
            </p:cNvPr>
            <p:cNvSpPr/>
            <p:nvPr/>
          </p:nvSpPr>
          <p:spPr>
            <a:xfrm>
              <a:off x="3952801" y="2394618"/>
              <a:ext cx="171038" cy="717040"/>
            </a:xfrm>
            <a:custGeom>
              <a:avLst/>
              <a:gdLst>
                <a:gd name="connsiteX0" fmla="*/ 28507 w 171038"/>
                <a:gd name="connsiteY0" fmla="*/ 0 h 717040"/>
                <a:gd name="connsiteX1" fmla="*/ 142531 w 171038"/>
                <a:gd name="connsiteY1" fmla="*/ 0 h 717040"/>
                <a:gd name="connsiteX2" fmla="*/ 171038 w 171038"/>
                <a:gd name="connsiteY2" fmla="*/ 36633 h 717040"/>
                <a:gd name="connsiteX3" fmla="*/ 171038 w 171038"/>
                <a:gd name="connsiteY3" fmla="*/ 680407 h 717040"/>
                <a:gd name="connsiteX4" fmla="*/ 142531 w 171038"/>
                <a:gd name="connsiteY4" fmla="*/ 717040 h 717040"/>
                <a:gd name="connsiteX5" fmla="*/ 28507 w 171038"/>
                <a:gd name="connsiteY5" fmla="*/ 717040 h 717040"/>
                <a:gd name="connsiteX6" fmla="*/ 0 w 171038"/>
                <a:gd name="connsiteY6" fmla="*/ 680407 h 717040"/>
                <a:gd name="connsiteX7" fmla="*/ 0 w 171038"/>
                <a:gd name="connsiteY7" fmla="*/ 36633 h 717040"/>
                <a:gd name="connsiteX8" fmla="*/ 28507 w 171038"/>
                <a:gd name="connsiteY8" fmla="*/ 0 h 7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8" h="717040">
                  <a:moveTo>
                    <a:pt x="28507" y="0"/>
                  </a:moveTo>
                  <a:lnTo>
                    <a:pt x="142531" y="0"/>
                  </a:lnTo>
                  <a:cubicBezTo>
                    <a:pt x="158275" y="0"/>
                    <a:pt x="171038" y="16401"/>
                    <a:pt x="171038" y="36633"/>
                  </a:cubicBezTo>
                  <a:lnTo>
                    <a:pt x="171038" y="680407"/>
                  </a:lnTo>
                  <a:cubicBezTo>
                    <a:pt x="171038" y="700639"/>
                    <a:pt x="158275" y="717040"/>
                    <a:pt x="142531" y="717040"/>
                  </a:cubicBezTo>
                  <a:lnTo>
                    <a:pt x="28507" y="717040"/>
                  </a:lnTo>
                  <a:cubicBezTo>
                    <a:pt x="12763" y="717040"/>
                    <a:pt x="0" y="700639"/>
                    <a:pt x="0" y="680407"/>
                  </a:cubicBezTo>
                  <a:lnTo>
                    <a:pt x="0" y="36633"/>
                  </a:lnTo>
                  <a:cubicBezTo>
                    <a:pt x="0" y="16401"/>
                    <a:pt x="12763" y="0"/>
                    <a:pt x="28507" y="0"/>
                  </a:cubicBezTo>
                  <a:close/>
                </a:path>
              </a:pathLst>
            </a:custGeom>
            <a:solidFill>
              <a:srgbClr val="FFFFFF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id="{877FC4D2-876A-26A4-2FC3-084023CA5130}"/>
                </a:ext>
              </a:extLst>
            </p:cNvPr>
            <p:cNvSpPr/>
            <p:nvPr/>
          </p:nvSpPr>
          <p:spPr>
            <a:xfrm>
              <a:off x="4227003" y="2395841"/>
              <a:ext cx="171038" cy="717040"/>
            </a:xfrm>
            <a:custGeom>
              <a:avLst/>
              <a:gdLst>
                <a:gd name="connsiteX0" fmla="*/ 28507 w 171038"/>
                <a:gd name="connsiteY0" fmla="*/ 0 h 717040"/>
                <a:gd name="connsiteX1" fmla="*/ 142531 w 171038"/>
                <a:gd name="connsiteY1" fmla="*/ 0 h 717040"/>
                <a:gd name="connsiteX2" fmla="*/ 171038 w 171038"/>
                <a:gd name="connsiteY2" fmla="*/ 36633 h 717040"/>
                <a:gd name="connsiteX3" fmla="*/ 171038 w 171038"/>
                <a:gd name="connsiteY3" fmla="*/ 680407 h 717040"/>
                <a:gd name="connsiteX4" fmla="*/ 142531 w 171038"/>
                <a:gd name="connsiteY4" fmla="*/ 717040 h 717040"/>
                <a:gd name="connsiteX5" fmla="*/ 28507 w 171038"/>
                <a:gd name="connsiteY5" fmla="*/ 717040 h 717040"/>
                <a:gd name="connsiteX6" fmla="*/ 0 w 171038"/>
                <a:gd name="connsiteY6" fmla="*/ 680407 h 717040"/>
                <a:gd name="connsiteX7" fmla="*/ 0 w 171038"/>
                <a:gd name="connsiteY7" fmla="*/ 36633 h 717040"/>
                <a:gd name="connsiteX8" fmla="*/ 28507 w 171038"/>
                <a:gd name="connsiteY8" fmla="*/ 0 h 7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8" h="717040">
                  <a:moveTo>
                    <a:pt x="28507" y="0"/>
                  </a:moveTo>
                  <a:lnTo>
                    <a:pt x="142531" y="0"/>
                  </a:lnTo>
                  <a:cubicBezTo>
                    <a:pt x="158275" y="0"/>
                    <a:pt x="171038" y="16401"/>
                    <a:pt x="171038" y="36633"/>
                  </a:cubicBezTo>
                  <a:lnTo>
                    <a:pt x="171038" y="680407"/>
                  </a:lnTo>
                  <a:cubicBezTo>
                    <a:pt x="171038" y="700639"/>
                    <a:pt x="158275" y="717040"/>
                    <a:pt x="142531" y="717040"/>
                  </a:cubicBezTo>
                  <a:lnTo>
                    <a:pt x="28507" y="717040"/>
                  </a:lnTo>
                  <a:cubicBezTo>
                    <a:pt x="12763" y="717040"/>
                    <a:pt x="0" y="700639"/>
                    <a:pt x="0" y="680407"/>
                  </a:cubicBezTo>
                  <a:lnTo>
                    <a:pt x="0" y="36633"/>
                  </a:lnTo>
                  <a:cubicBezTo>
                    <a:pt x="0" y="16401"/>
                    <a:pt x="12763" y="0"/>
                    <a:pt x="28507" y="0"/>
                  </a:cubicBezTo>
                  <a:close/>
                </a:path>
              </a:pathLst>
            </a:custGeom>
            <a:solidFill>
              <a:srgbClr val="FFFFFF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id="{53068117-95F9-4F1C-F9BF-83D2601FA87D}"/>
                </a:ext>
              </a:extLst>
            </p:cNvPr>
            <p:cNvSpPr/>
            <p:nvPr/>
          </p:nvSpPr>
          <p:spPr>
            <a:xfrm>
              <a:off x="4499981" y="2393634"/>
              <a:ext cx="171038" cy="717040"/>
            </a:xfrm>
            <a:custGeom>
              <a:avLst/>
              <a:gdLst>
                <a:gd name="connsiteX0" fmla="*/ 28507 w 171038"/>
                <a:gd name="connsiteY0" fmla="*/ 0 h 717040"/>
                <a:gd name="connsiteX1" fmla="*/ 142531 w 171038"/>
                <a:gd name="connsiteY1" fmla="*/ 0 h 717040"/>
                <a:gd name="connsiteX2" fmla="*/ 171038 w 171038"/>
                <a:gd name="connsiteY2" fmla="*/ 36633 h 717040"/>
                <a:gd name="connsiteX3" fmla="*/ 171038 w 171038"/>
                <a:gd name="connsiteY3" fmla="*/ 680407 h 717040"/>
                <a:gd name="connsiteX4" fmla="*/ 142531 w 171038"/>
                <a:gd name="connsiteY4" fmla="*/ 717040 h 717040"/>
                <a:gd name="connsiteX5" fmla="*/ 28507 w 171038"/>
                <a:gd name="connsiteY5" fmla="*/ 717040 h 717040"/>
                <a:gd name="connsiteX6" fmla="*/ 0 w 171038"/>
                <a:gd name="connsiteY6" fmla="*/ 680407 h 717040"/>
                <a:gd name="connsiteX7" fmla="*/ 0 w 171038"/>
                <a:gd name="connsiteY7" fmla="*/ 36633 h 717040"/>
                <a:gd name="connsiteX8" fmla="*/ 28507 w 171038"/>
                <a:gd name="connsiteY8" fmla="*/ 0 h 7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8" h="717040">
                  <a:moveTo>
                    <a:pt x="28507" y="0"/>
                  </a:moveTo>
                  <a:lnTo>
                    <a:pt x="142531" y="0"/>
                  </a:lnTo>
                  <a:cubicBezTo>
                    <a:pt x="158275" y="0"/>
                    <a:pt x="171038" y="16401"/>
                    <a:pt x="171038" y="36633"/>
                  </a:cubicBezTo>
                  <a:lnTo>
                    <a:pt x="171038" y="680407"/>
                  </a:lnTo>
                  <a:cubicBezTo>
                    <a:pt x="171038" y="700639"/>
                    <a:pt x="158275" y="717040"/>
                    <a:pt x="142531" y="717040"/>
                  </a:cubicBezTo>
                  <a:lnTo>
                    <a:pt x="28507" y="717040"/>
                  </a:lnTo>
                  <a:cubicBezTo>
                    <a:pt x="12763" y="717040"/>
                    <a:pt x="0" y="700639"/>
                    <a:pt x="0" y="680407"/>
                  </a:cubicBezTo>
                  <a:lnTo>
                    <a:pt x="0" y="36633"/>
                  </a:lnTo>
                  <a:cubicBezTo>
                    <a:pt x="0" y="16401"/>
                    <a:pt x="12763" y="0"/>
                    <a:pt x="28507" y="0"/>
                  </a:cubicBezTo>
                  <a:close/>
                </a:path>
              </a:pathLst>
            </a:custGeom>
            <a:solidFill>
              <a:srgbClr val="FFFFFF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id="{9D9DCDE4-4B85-ECB4-5E20-D584713FA777}"/>
                </a:ext>
              </a:extLst>
            </p:cNvPr>
            <p:cNvSpPr/>
            <p:nvPr/>
          </p:nvSpPr>
          <p:spPr>
            <a:xfrm>
              <a:off x="4898518" y="2398480"/>
              <a:ext cx="171038" cy="717040"/>
            </a:xfrm>
            <a:custGeom>
              <a:avLst/>
              <a:gdLst>
                <a:gd name="connsiteX0" fmla="*/ 28507 w 171038"/>
                <a:gd name="connsiteY0" fmla="*/ 0 h 717040"/>
                <a:gd name="connsiteX1" fmla="*/ 142531 w 171038"/>
                <a:gd name="connsiteY1" fmla="*/ 0 h 717040"/>
                <a:gd name="connsiteX2" fmla="*/ 171038 w 171038"/>
                <a:gd name="connsiteY2" fmla="*/ 36633 h 717040"/>
                <a:gd name="connsiteX3" fmla="*/ 171038 w 171038"/>
                <a:gd name="connsiteY3" fmla="*/ 680407 h 717040"/>
                <a:gd name="connsiteX4" fmla="*/ 142531 w 171038"/>
                <a:gd name="connsiteY4" fmla="*/ 717040 h 717040"/>
                <a:gd name="connsiteX5" fmla="*/ 28507 w 171038"/>
                <a:gd name="connsiteY5" fmla="*/ 717040 h 717040"/>
                <a:gd name="connsiteX6" fmla="*/ 0 w 171038"/>
                <a:gd name="connsiteY6" fmla="*/ 680407 h 717040"/>
                <a:gd name="connsiteX7" fmla="*/ 0 w 171038"/>
                <a:gd name="connsiteY7" fmla="*/ 36633 h 717040"/>
                <a:gd name="connsiteX8" fmla="*/ 28507 w 171038"/>
                <a:gd name="connsiteY8" fmla="*/ 0 h 7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8" h="717040">
                  <a:moveTo>
                    <a:pt x="28507" y="0"/>
                  </a:moveTo>
                  <a:lnTo>
                    <a:pt x="142531" y="0"/>
                  </a:lnTo>
                  <a:cubicBezTo>
                    <a:pt x="158275" y="0"/>
                    <a:pt x="171038" y="16401"/>
                    <a:pt x="171038" y="36633"/>
                  </a:cubicBezTo>
                  <a:lnTo>
                    <a:pt x="171038" y="680407"/>
                  </a:lnTo>
                  <a:cubicBezTo>
                    <a:pt x="171038" y="700639"/>
                    <a:pt x="158275" y="717040"/>
                    <a:pt x="142531" y="717040"/>
                  </a:cubicBezTo>
                  <a:lnTo>
                    <a:pt x="28507" y="717040"/>
                  </a:lnTo>
                  <a:cubicBezTo>
                    <a:pt x="12763" y="717040"/>
                    <a:pt x="0" y="700639"/>
                    <a:pt x="0" y="680407"/>
                  </a:cubicBezTo>
                  <a:lnTo>
                    <a:pt x="0" y="36633"/>
                  </a:lnTo>
                  <a:cubicBezTo>
                    <a:pt x="0" y="16401"/>
                    <a:pt x="12763" y="0"/>
                    <a:pt x="28507" y="0"/>
                  </a:cubicBezTo>
                  <a:close/>
                </a:path>
              </a:pathLst>
            </a:custGeom>
            <a:solidFill>
              <a:srgbClr val="FFFFFF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185A1189-AD0E-8A7E-8285-DE6C67397943}"/>
                </a:ext>
              </a:extLst>
            </p:cNvPr>
            <p:cNvSpPr/>
            <p:nvPr/>
          </p:nvSpPr>
          <p:spPr>
            <a:xfrm>
              <a:off x="5172720" y="2399703"/>
              <a:ext cx="171038" cy="717040"/>
            </a:xfrm>
            <a:custGeom>
              <a:avLst/>
              <a:gdLst>
                <a:gd name="connsiteX0" fmla="*/ 28507 w 171038"/>
                <a:gd name="connsiteY0" fmla="*/ 0 h 717040"/>
                <a:gd name="connsiteX1" fmla="*/ 142531 w 171038"/>
                <a:gd name="connsiteY1" fmla="*/ 0 h 717040"/>
                <a:gd name="connsiteX2" fmla="*/ 171038 w 171038"/>
                <a:gd name="connsiteY2" fmla="*/ 36633 h 717040"/>
                <a:gd name="connsiteX3" fmla="*/ 171038 w 171038"/>
                <a:gd name="connsiteY3" fmla="*/ 680407 h 717040"/>
                <a:gd name="connsiteX4" fmla="*/ 142531 w 171038"/>
                <a:gd name="connsiteY4" fmla="*/ 717040 h 717040"/>
                <a:gd name="connsiteX5" fmla="*/ 28507 w 171038"/>
                <a:gd name="connsiteY5" fmla="*/ 717040 h 717040"/>
                <a:gd name="connsiteX6" fmla="*/ 0 w 171038"/>
                <a:gd name="connsiteY6" fmla="*/ 680407 h 717040"/>
                <a:gd name="connsiteX7" fmla="*/ 0 w 171038"/>
                <a:gd name="connsiteY7" fmla="*/ 36633 h 717040"/>
                <a:gd name="connsiteX8" fmla="*/ 28507 w 171038"/>
                <a:gd name="connsiteY8" fmla="*/ 0 h 7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8" h="717040">
                  <a:moveTo>
                    <a:pt x="28507" y="0"/>
                  </a:moveTo>
                  <a:lnTo>
                    <a:pt x="142531" y="0"/>
                  </a:lnTo>
                  <a:cubicBezTo>
                    <a:pt x="158275" y="0"/>
                    <a:pt x="171038" y="16401"/>
                    <a:pt x="171038" y="36633"/>
                  </a:cubicBezTo>
                  <a:lnTo>
                    <a:pt x="171038" y="680407"/>
                  </a:lnTo>
                  <a:cubicBezTo>
                    <a:pt x="171038" y="700639"/>
                    <a:pt x="158275" y="717040"/>
                    <a:pt x="142531" y="717040"/>
                  </a:cubicBezTo>
                  <a:lnTo>
                    <a:pt x="28507" y="717040"/>
                  </a:lnTo>
                  <a:cubicBezTo>
                    <a:pt x="12763" y="717040"/>
                    <a:pt x="0" y="700639"/>
                    <a:pt x="0" y="680407"/>
                  </a:cubicBezTo>
                  <a:lnTo>
                    <a:pt x="0" y="36633"/>
                  </a:lnTo>
                  <a:cubicBezTo>
                    <a:pt x="0" y="16401"/>
                    <a:pt x="12763" y="0"/>
                    <a:pt x="28507" y="0"/>
                  </a:cubicBezTo>
                  <a:close/>
                </a:path>
              </a:pathLst>
            </a:custGeom>
            <a:solidFill>
              <a:srgbClr val="FFFFFF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id="{9E39773D-0A40-721D-B693-29F1CFCF171A}"/>
                </a:ext>
              </a:extLst>
            </p:cNvPr>
            <p:cNvSpPr/>
            <p:nvPr/>
          </p:nvSpPr>
          <p:spPr>
            <a:xfrm>
              <a:off x="5445698" y="2397496"/>
              <a:ext cx="171038" cy="717040"/>
            </a:xfrm>
            <a:custGeom>
              <a:avLst/>
              <a:gdLst>
                <a:gd name="connsiteX0" fmla="*/ 28507 w 171038"/>
                <a:gd name="connsiteY0" fmla="*/ 0 h 717040"/>
                <a:gd name="connsiteX1" fmla="*/ 142531 w 171038"/>
                <a:gd name="connsiteY1" fmla="*/ 0 h 717040"/>
                <a:gd name="connsiteX2" fmla="*/ 171038 w 171038"/>
                <a:gd name="connsiteY2" fmla="*/ 36633 h 717040"/>
                <a:gd name="connsiteX3" fmla="*/ 171038 w 171038"/>
                <a:gd name="connsiteY3" fmla="*/ 680407 h 717040"/>
                <a:gd name="connsiteX4" fmla="*/ 142531 w 171038"/>
                <a:gd name="connsiteY4" fmla="*/ 717040 h 717040"/>
                <a:gd name="connsiteX5" fmla="*/ 28507 w 171038"/>
                <a:gd name="connsiteY5" fmla="*/ 717040 h 717040"/>
                <a:gd name="connsiteX6" fmla="*/ 0 w 171038"/>
                <a:gd name="connsiteY6" fmla="*/ 680407 h 717040"/>
                <a:gd name="connsiteX7" fmla="*/ 0 w 171038"/>
                <a:gd name="connsiteY7" fmla="*/ 36633 h 717040"/>
                <a:gd name="connsiteX8" fmla="*/ 28507 w 171038"/>
                <a:gd name="connsiteY8" fmla="*/ 0 h 7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8" h="717040">
                  <a:moveTo>
                    <a:pt x="28507" y="0"/>
                  </a:moveTo>
                  <a:lnTo>
                    <a:pt x="142531" y="0"/>
                  </a:lnTo>
                  <a:cubicBezTo>
                    <a:pt x="158275" y="0"/>
                    <a:pt x="171038" y="16401"/>
                    <a:pt x="171038" y="36633"/>
                  </a:cubicBezTo>
                  <a:lnTo>
                    <a:pt x="171038" y="680407"/>
                  </a:lnTo>
                  <a:cubicBezTo>
                    <a:pt x="171038" y="700639"/>
                    <a:pt x="158275" y="717040"/>
                    <a:pt x="142531" y="717040"/>
                  </a:cubicBezTo>
                  <a:lnTo>
                    <a:pt x="28507" y="717040"/>
                  </a:lnTo>
                  <a:cubicBezTo>
                    <a:pt x="12763" y="717040"/>
                    <a:pt x="0" y="700639"/>
                    <a:pt x="0" y="680407"/>
                  </a:cubicBezTo>
                  <a:lnTo>
                    <a:pt x="0" y="36633"/>
                  </a:lnTo>
                  <a:cubicBezTo>
                    <a:pt x="0" y="16401"/>
                    <a:pt x="12763" y="0"/>
                    <a:pt x="28507" y="0"/>
                  </a:cubicBezTo>
                  <a:close/>
                </a:path>
              </a:pathLst>
            </a:custGeom>
            <a:solidFill>
              <a:srgbClr val="FFFFFF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89" name="Connector: Elbow 1388">
              <a:extLst>
                <a:ext uri="{FF2B5EF4-FFF2-40B4-BE49-F238E27FC236}">
                  <a16:creationId xmlns:a16="http://schemas.microsoft.com/office/drawing/2014/main" id="{96C99989-C7F3-A639-CA4F-E18A75487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5068" y="2862196"/>
              <a:ext cx="2270484" cy="387402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0" name="Straight Connector 1389">
              <a:extLst>
                <a:ext uri="{FF2B5EF4-FFF2-40B4-BE49-F238E27FC236}">
                  <a16:creationId xmlns:a16="http://schemas.microsoft.com/office/drawing/2014/main" id="{BE75481E-A7D9-47E4-40FB-B40D597AEC22}"/>
                </a:ext>
              </a:extLst>
            </p:cNvPr>
            <p:cNvCxnSpPr/>
            <p:nvPr/>
          </p:nvCxnSpPr>
          <p:spPr>
            <a:xfrm flipV="1">
              <a:off x="3585068" y="2952211"/>
              <a:ext cx="0" cy="30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1" name="TextBox 1390">
              <a:extLst>
                <a:ext uri="{FF2B5EF4-FFF2-40B4-BE49-F238E27FC236}">
                  <a16:creationId xmlns:a16="http://schemas.microsoft.com/office/drawing/2014/main" id="{1113CC91-BDBD-59DD-3702-570E9278DCA8}"/>
                </a:ext>
              </a:extLst>
            </p:cNvPr>
            <p:cNvSpPr txBox="1"/>
            <p:nvPr/>
          </p:nvSpPr>
          <p:spPr>
            <a:xfrm>
              <a:off x="6468942" y="2926595"/>
              <a:ext cx="65410" cy="81818"/>
            </a:xfrm>
            <a:custGeom>
              <a:avLst/>
              <a:gdLst/>
              <a:ahLst/>
              <a:cxnLst/>
              <a:rect l="l" t="t" r="r" b="b"/>
              <a:pathLst>
                <a:path w="65410" h="81818">
                  <a:moveTo>
                    <a:pt x="0" y="0"/>
                  </a:moveTo>
                  <a:lnTo>
                    <a:pt x="16520" y="0"/>
                  </a:lnTo>
                  <a:lnTo>
                    <a:pt x="16520" y="32203"/>
                  </a:lnTo>
                  <a:lnTo>
                    <a:pt x="48890" y="32203"/>
                  </a:lnTo>
                  <a:lnTo>
                    <a:pt x="48890" y="0"/>
                  </a:lnTo>
                  <a:lnTo>
                    <a:pt x="65410" y="0"/>
                  </a:lnTo>
                  <a:lnTo>
                    <a:pt x="65410" y="81818"/>
                  </a:lnTo>
                  <a:lnTo>
                    <a:pt x="48890" y="81818"/>
                  </a:lnTo>
                  <a:lnTo>
                    <a:pt x="48890" y="46044"/>
                  </a:lnTo>
                  <a:lnTo>
                    <a:pt x="16520" y="46044"/>
                  </a:lnTo>
                  <a:lnTo>
                    <a:pt x="16520" y="81818"/>
                  </a:lnTo>
                  <a:lnTo>
                    <a:pt x="0" y="818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2" name="TextBox 1391">
              <a:extLst>
                <a:ext uri="{FF2B5EF4-FFF2-40B4-BE49-F238E27FC236}">
                  <a16:creationId xmlns:a16="http://schemas.microsoft.com/office/drawing/2014/main" id="{12E0BBFF-B748-00ED-6DF8-78B10C1CBD5C}"/>
                </a:ext>
              </a:extLst>
            </p:cNvPr>
            <p:cNvSpPr txBox="1"/>
            <p:nvPr/>
          </p:nvSpPr>
          <p:spPr>
            <a:xfrm>
              <a:off x="7384014" y="2458463"/>
              <a:ext cx="107379" cy="81818"/>
            </a:xfrm>
            <a:custGeom>
              <a:avLst/>
              <a:gdLst/>
              <a:ahLst/>
              <a:cxnLst/>
              <a:rect l="l" t="t" r="r" b="b"/>
              <a:pathLst>
                <a:path w="107379" h="81818">
                  <a:moveTo>
                    <a:pt x="0" y="0"/>
                  </a:moveTo>
                  <a:lnTo>
                    <a:pt x="16911" y="0"/>
                  </a:lnTo>
                  <a:lnTo>
                    <a:pt x="29245" y="56201"/>
                  </a:lnTo>
                  <a:lnTo>
                    <a:pt x="44202" y="0"/>
                  </a:lnTo>
                  <a:lnTo>
                    <a:pt x="63847" y="0"/>
                  </a:lnTo>
                  <a:lnTo>
                    <a:pt x="78191" y="57150"/>
                  </a:lnTo>
                  <a:lnTo>
                    <a:pt x="90748" y="0"/>
                  </a:lnTo>
                  <a:lnTo>
                    <a:pt x="107379" y="0"/>
                  </a:lnTo>
                  <a:lnTo>
                    <a:pt x="87511" y="81818"/>
                  </a:lnTo>
                  <a:lnTo>
                    <a:pt x="69986" y="81818"/>
                  </a:lnTo>
                  <a:lnTo>
                    <a:pt x="53690" y="20650"/>
                  </a:lnTo>
                  <a:lnTo>
                    <a:pt x="37449" y="81818"/>
                  </a:lnTo>
                  <a:lnTo>
                    <a:pt x="19534" y="818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93" name="Straight Arrow Connector 1392">
              <a:extLst>
                <a:ext uri="{FF2B5EF4-FFF2-40B4-BE49-F238E27FC236}">
                  <a16:creationId xmlns:a16="http://schemas.microsoft.com/office/drawing/2014/main" id="{3C495492-B5CC-9F83-A1B9-A411DA06E604}"/>
                </a:ext>
              </a:extLst>
            </p:cNvPr>
            <p:cNvCxnSpPr>
              <a:cxnSpLocks/>
            </p:cNvCxnSpPr>
            <p:nvPr/>
          </p:nvCxnSpPr>
          <p:spPr>
            <a:xfrm>
              <a:off x="6947182" y="2776169"/>
              <a:ext cx="308339" cy="172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4" name="Straight Arrow Connector 1393">
              <a:extLst>
                <a:ext uri="{FF2B5EF4-FFF2-40B4-BE49-F238E27FC236}">
                  <a16:creationId xmlns:a16="http://schemas.microsoft.com/office/drawing/2014/main" id="{E057BD3C-5F45-ED57-67B9-5CF6FB7A040C}"/>
                </a:ext>
              </a:extLst>
            </p:cNvPr>
            <p:cNvCxnSpPr>
              <a:cxnSpLocks/>
              <a:endCxn id="1368" idx="4"/>
            </p:cNvCxnSpPr>
            <p:nvPr/>
          </p:nvCxnSpPr>
          <p:spPr>
            <a:xfrm flipH="1" flipV="1">
              <a:off x="6757670" y="2297311"/>
              <a:ext cx="1651" cy="288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Straight Arrow Connector 1394">
              <a:extLst>
                <a:ext uri="{FF2B5EF4-FFF2-40B4-BE49-F238E27FC236}">
                  <a16:creationId xmlns:a16="http://schemas.microsoft.com/office/drawing/2014/main" id="{A4EB6B4A-3F9B-C5FC-54F9-DB8B885DE56F}"/>
                </a:ext>
              </a:extLst>
            </p:cNvPr>
            <p:cNvCxnSpPr>
              <a:cxnSpLocks/>
              <a:stCxn id="1368" idx="6"/>
            </p:cNvCxnSpPr>
            <p:nvPr/>
          </p:nvCxnSpPr>
          <p:spPr>
            <a:xfrm flipV="1">
              <a:off x="6825414" y="2227039"/>
              <a:ext cx="986725" cy="1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Straight Arrow Connector 1395">
              <a:extLst>
                <a:ext uri="{FF2B5EF4-FFF2-40B4-BE49-F238E27FC236}">
                  <a16:creationId xmlns:a16="http://schemas.microsoft.com/office/drawing/2014/main" id="{E27ABE6C-AE74-DE40-D892-243BBAA353F9}"/>
                </a:ext>
              </a:extLst>
            </p:cNvPr>
            <p:cNvCxnSpPr>
              <a:cxnSpLocks/>
              <a:stCxn id="1371" idx="0"/>
            </p:cNvCxnSpPr>
            <p:nvPr/>
          </p:nvCxnSpPr>
          <p:spPr>
            <a:xfrm flipV="1">
              <a:off x="7876480" y="2297947"/>
              <a:ext cx="3403" cy="41772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7" name="TextBox 1396">
              <a:extLst>
                <a:ext uri="{FF2B5EF4-FFF2-40B4-BE49-F238E27FC236}">
                  <a16:creationId xmlns:a16="http://schemas.microsoft.com/office/drawing/2014/main" id="{D16F7571-83C3-82AA-DF6D-02F166C92860}"/>
                </a:ext>
              </a:extLst>
            </p:cNvPr>
            <p:cNvSpPr txBox="1"/>
            <p:nvPr/>
          </p:nvSpPr>
          <p:spPr>
            <a:xfrm>
              <a:off x="3980883" y="2491540"/>
              <a:ext cx="105831" cy="570681"/>
            </a:xfrm>
            <a:custGeom>
              <a:avLst/>
              <a:gdLst/>
              <a:ahLst/>
              <a:cxnLst/>
              <a:rect l="l" t="t" r="r" b="b"/>
              <a:pathLst>
                <a:path w="105831" h="570681">
                  <a:moveTo>
                    <a:pt x="71577" y="480268"/>
                  </a:moveTo>
                  <a:cubicBezTo>
                    <a:pt x="82693" y="483105"/>
                    <a:pt x="91169" y="488210"/>
                    <a:pt x="97006" y="495581"/>
                  </a:cubicBezTo>
                  <a:cubicBezTo>
                    <a:pt x="102843" y="502953"/>
                    <a:pt x="105761" y="511964"/>
                    <a:pt x="105761" y="522615"/>
                  </a:cubicBezTo>
                  <a:cubicBezTo>
                    <a:pt x="105761" y="533637"/>
                    <a:pt x="103517" y="542602"/>
                    <a:pt x="99029" y="549508"/>
                  </a:cubicBezTo>
                  <a:cubicBezTo>
                    <a:pt x="94541" y="556415"/>
                    <a:pt x="88041" y="561670"/>
                    <a:pt x="79530" y="565275"/>
                  </a:cubicBezTo>
                  <a:cubicBezTo>
                    <a:pt x="71019" y="568879"/>
                    <a:pt x="61880" y="570681"/>
                    <a:pt x="52113" y="570681"/>
                  </a:cubicBezTo>
                  <a:cubicBezTo>
                    <a:pt x="41463" y="570681"/>
                    <a:pt x="32173" y="568647"/>
                    <a:pt x="24243" y="564577"/>
                  </a:cubicBezTo>
                  <a:cubicBezTo>
                    <a:pt x="16313" y="560508"/>
                    <a:pt x="10290" y="554717"/>
                    <a:pt x="6174" y="547206"/>
                  </a:cubicBezTo>
                  <a:cubicBezTo>
                    <a:pt x="2058" y="539695"/>
                    <a:pt x="0" y="531428"/>
                    <a:pt x="0" y="522405"/>
                  </a:cubicBezTo>
                  <a:cubicBezTo>
                    <a:pt x="0" y="512173"/>
                    <a:pt x="2605" y="503569"/>
                    <a:pt x="7814" y="496593"/>
                  </a:cubicBezTo>
                  <a:cubicBezTo>
                    <a:pt x="13023" y="489617"/>
                    <a:pt x="20348" y="484756"/>
                    <a:pt x="29789" y="482012"/>
                  </a:cubicBezTo>
                  <a:lnTo>
                    <a:pt x="32928" y="495337"/>
                  </a:lnTo>
                  <a:cubicBezTo>
                    <a:pt x="25487" y="497709"/>
                    <a:pt x="20069" y="501151"/>
                    <a:pt x="16674" y="505662"/>
                  </a:cubicBezTo>
                  <a:cubicBezTo>
                    <a:pt x="13278" y="510173"/>
                    <a:pt x="11581" y="515848"/>
                    <a:pt x="11581" y="522684"/>
                  </a:cubicBezTo>
                  <a:cubicBezTo>
                    <a:pt x="11581" y="530544"/>
                    <a:pt x="13465" y="537114"/>
                    <a:pt x="17232" y="542392"/>
                  </a:cubicBezTo>
                  <a:cubicBezTo>
                    <a:pt x="20999" y="547671"/>
                    <a:pt x="26057" y="551380"/>
                    <a:pt x="32405" y="553520"/>
                  </a:cubicBezTo>
                  <a:cubicBezTo>
                    <a:pt x="38754" y="555659"/>
                    <a:pt x="45300" y="556729"/>
                    <a:pt x="52044" y="556729"/>
                  </a:cubicBezTo>
                  <a:cubicBezTo>
                    <a:pt x="60741" y="556729"/>
                    <a:pt x="68333" y="555461"/>
                    <a:pt x="74821" y="552927"/>
                  </a:cubicBezTo>
                  <a:cubicBezTo>
                    <a:pt x="81309" y="550392"/>
                    <a:pt x="86158" y="546450"/>
                    <a:pt x="89367" y="541102"/>
                  </a:cubicBezTo>
                  <a:cubicBezTo>
                    <a:pt x="92576" y="535753"/>
                    <a:pt x="94181" y="529963"/>
                    <a:pt x="94181" y="523731"/>
                  </a:cubicBezTo>
                  <a:cubicBezTo>
                    <a:pt x="94181" y="516150"/>
                    <a:pt x="91995" y="509732"/>
                    <a:pt x="87623" y="504476"/>
                  </a:cubicBezTo>
                  <a:cubicBezTo>
                    <a:pt x="83251" y="499221"/>
                    <a:pt x="76763" y="495663"/>
                    <a:pt x="68159" y="493802"/>
                  </a:cubicBezTo>
                  <a:close/>
                  <a:moveTo>
                    <a:pt x="66554" y="411770"/>
                  </a:moveTo>
                  <a:cubicBezTo>
                    <a:pt x="57392" y="411770"/>
                    <a:pt x="50451" y="413851"/>
                    <a:pt x="45730" y="418014"/>
                  </a:cubicBezTo>
                  <a:cubicBezTo>
                    <a:pt x="41009" y="422176"/>
                    <a:pt x="38649" y="427350"/>
                    <a:pt x="38649" y="433536"/>
                  </a:cubicBezTo>
                  <a:cubicBezTo>
                    <a:pt x="38649" y="439815"/>
                    <a:pt x="40998" y="445024"/>
                    <a:pt x="45695" y="449163"/>
                  </a:cubicBezTo>
                  <a:cubicBezTo>
                    <a:pt x="50393" y="453303"/>
                    <a:pt x="57485" y="455372"/>
                    <a:pt x="66973" y="455372"/>
                  </a:cubicBezTo>
                  <a:cubicBezTo>
                    <a:pt x="76461" y="455372"/>
                    <a:pt x="83565" y="453303"/>
                    <a:pt x="88286" y="449163"/>
                  </a:cubicBezTo>
                  <a:cubicBezTo>
                    <a:pt x="93006" y="445024"/>
                    <a:pt x="95367" y="439815"/>
                    <a:pt x="95367" y="433536"/>
                  </a:cubicBezTo>
                  <a:cubicBezTo>
                    <a:pt x="95367" y="427304"/>
                    <a:pt x="92995" y="422118"/>
                    <a:pt x="88251" y="417979"/>
                  </a:cubicBezTo>
                  <a:cubicBezTo>
                    <a:pt x="83507" y="413840"/>
                    <a:pt x="76275" y="411770"/>
                    <a:pt x="66554" y="411770"/>
                  </a:cubicBezTo>
                  <a:close/>
                  <a:moveTo>
                    <a:pt x="65926" y="398864"/>
                  </a:moveTo>
                  <a:cubicBezTo>
                    <a:pt x="75461" y="398864"/>
                    <a:pt x="82960" y="400294"/>
                    <a:pt x="88425" y="403154"/>
                  </a:cubicBezTo>
                  <a:cubicBezTo>
                    <a:pt x="93890" y="406015"/>
                    <a:pt x="98134" y="410177"/>
                    <a:pt x="101157" y="415642"/>
                  </a:cubicBezTo>
                  <a:cubicBezTo>
                    <a:pt x="104180" y="421107"/>
                    <a:pt x="105691" y="427071"/>
                    <a:pt x="105691" y="433536"/>
                  </a:cubicBezTo>
                  <a:cubicBezTo>
                    <a:pt x="105691" y="443908"/>
                    <a:pt x="102366" y="452291"/>
                    <a:pt x="95715" y="458686"/>
                  </a:cubicBezTo>
                  <a:cubicBezTo>
                    <a:pt x="89065" y="465081"/>
                    <a:pt x="79484" y="468278"/>
                    <a:pt x="66973" y="468278"/>
                  </a:cubicBezTo>
                  <a:cubicBezTo>
                    <a:pt x="53253" y="468278"/>
                    <a:pt x="43091" y="464465"/>
                    <a:pt x="36486" y="456837"/>
                  </a:cubicBezTo>
                  <a:cubicBezTo>
                    <a:pt x="30998" y="450465"/>
                    <a:pt x="28254" y="442698"/>
                    <a:pt x="28254" y="433536"/>
                  </a:cubicBezTo>
                  <a:cubicBezTo>
                    <a:pt x="28254" y="423351"/>
                    <a:pt x="31591" y="415026"/>
                    <a:pt x="38265" y="408561"/>
                  </a:cubicBezTo>
                  <a:cubicBezTo>
                    <a:pt x="44939" y="402096"/>
                    <a:pt x="54160" y="398864"/>
                    <a:pt x="65926" y="398864"/>
                  </a:cubicBezTo>
                  <a:close/>
                  <a:moveTo>
                    <a:pt x="58462" y="327198"/>
                  </a:moveTo>
                  <a:lnTo>
                    <a:pt x="104017" y="327198"/>
                  </a:lnTo>
                  <a:lnTo>
                    <a:pt x="104017" y="339756"/>
                  </a:lnTo>
                  <a:lnTo>
                    <a:pt x="58950" y="339756"/>
                  </a:lnTo>
                  <a:cubicBezTo>
                    <a:pt x="53834" y="339756"/>
                    <a:pt x="50009" y="340244"/>
                    <a:pt x="47474" y="341221"/>
                  </a:cubicBezTo>
                  <a:cubicBezTo>
                    <a:pt x="44939" y="342198"/>
                    <a:pt x="42916" y="343930"/>
                    <a:pt x="41405" y="346418"/>
                  </a:cubicBezTo>
                  <a:cubicBezTo>
                    <a:pt x="39893" y="348906"/>
                    <a:pt x="39137" y="351825"/>
                    <a:pt x="39137" y="355174"/>
                  </a:cubicBezTo>
                  <a:cubicBezTo>
                    <a:pt x="39137" y="360522"/>
                    <a:pt x="40835" y="365138"/>
                    <a:pt x="44230" y="369022"/>
                  </a:cubicBezTo>
                  <a:cubicBezTo>
                    <a:pt x="47625" y="372905"/>
                    <a:pt x="54067" y="374847"/>
                    <a:pt x="63554" y="374847"/>
                  </a:cubicBezTo>
                  <a:lnTo>
                    <a:pt x="104017" y="374847"/>
                  </a:lnTo>
                  <a:lnTo>
                    <a:pt x="104017" y="387404"/>
                  </a:lnTo>
                  <a:lnTo>
                    <a:pt x="29929" y="387404"/>
                  </a:lnTo>
                  <a:lnTo>
                    <a:pt x="29929" y="376102"/>
                  </a:lnTo>
                  <a:lnTo>
                    <a:pt x="40463" y="376102"/>
                  </a:lnTo>
                  <a:cubicBezTo>
                    <a:pt x="32324" y="370661"/>
                    <a:pt x="28254" y="362801"/>
                    <a:pt x="28254" y="352523"/>
                  </a:cubicBezTo>
                  <a:cubicBezTo>
                    <a:pt x="28254" y="348058"/>
                    <a:pt x="29057" y="343953"/>
                    <a:pt x="30661" y="340209"/>
                  </a:cubicBezTo>
                  <a:cubicBezTo>
                    <a:pt x="32266" y="336465"/>
                    <a:pt x="34370" y="333663"/>
                    <a:pt x="36975" y="331803"/>
                  </a:cubicBezTo>
                  <a:cubicBezTo>
                    <a:pt x="39579" y="329942"/>
                    <a:pt x="42672" y="328640"/>
                    <a:pt x="46253" y="327896"/>
                  </a:cubicBezTo>
                  <a:cubicBezTo>
                    <a:pt x="48579" y="327431"/>
                    <a:pt x="52648" y="327198"/>
                    <a:pt x="58462" y="327198"/>
                  </a:cubicBezTo>
                  <a:close/>
                  <a:moveTo>
                    <a:pt x="29929" y="250859"/>
                  </a:moveTo>
                  <a:lnTo>
                    <a:pt x="104017" y="278904"/>
                  </a:lnTo>
                  <a:lnTo>
                    <a:pt x="104017" y="290624"/>
                  </a:lnTo>
                  <a:lnTo>
                    <a:pt x="29929" y="318808"/>
                  </a:lnTo>
                  <a:lnTo>
                    <a:pt x="29929" y="305553"/>
                  </a:lnTo>
                  <a:lnTo>
                    <a:pt x="74298" y="289647"/>
                  </a:lnTo>
                  <a:cubicBezTo>
                    <a:pt x="79088" y="287926"/>
                    <a:pt x="84065" y="286345"/>
                    <a:pt x="89227" y="284903"/>
                  </a:cubicBezTo>
                  <a:cubicBezTo>
                    <a:pt x="85321" y="283787"/>
                    <a:pt x="80623" y="282229"/>
                    <a:pt x="75135" y="280229"/>
                  </a:cubicBezTo>
                  <a:lnTo>
                    <a:pt x="29929" y="263765"/>
                  </a:lnTo>
                  <a:close/>
                  <a:moveTo>
                    <a:pt x="73810" y="142875"/>
                  </a:moveTo>
                  <a:cubicBezTo>
                    <a:pt x="82739" y="142875"/>
                    <a:pt x="90309" y="146130"/>
                    <a:pt x="96518" y="152642"/>
                  </a:cubicBezTo>
                  <a:cubicBezTo>
                    <a:pt x="102727" y="159153"/>
                    <a:pt x="105831" y="167385"/>
                    <a:pt x="105831" y="177338"/>
                  </a:cubicBezTo>
                  <a:cubicBezTo>
                    <a:pt x="105831" y="186314"/>
                    <a:pt x="103157" y="193767"/>
                    <a:pt x="97808" y="199697"/>
                  </a:cubicBezTo>
                  <a:cubicBezTo>
                    <a:pt x="92460" y="205627"/>
                    <a:pt x="85530" y="209010"/>
                    <a:pt x="77019" y="209848"/>
                  </a:cubicBezTo>
                  <a:lnTo>
                    <a:pt x="75344" y="197290"/>
                  </a:lnTo>
                  <a:cubicBezTo>
                    <a:pt x="82460" y="195848"/>
                    <a:pt x="87588" y="193395"/>
                    <a:pt x="90727" y="189930"/>
                  </a:cubicBezTo>
                  <a:cubicBezTo>
                    <a:pt x="93867" y="186465"/>
                    <a:pt x="95436" y="182245"/>
                    <a:pt x="95436" y="177268"/>
                  </a:cubicBezTo>
                  <a:cubicBezTo>
                    <a:pt x="95436" y="171361"/>
                    <a:pt x="93390" y="166373"/>
                    <a:pt x="89297" y="162304"/>
                  </a:cubicBezTo>
                  <a:cubicBezTo>
                    <a:pt x="85204" y="158234"/>
                    <a:pt x="80135" y="156200"/>
                    <a:pt x="74089" y="156200"/>
                  </a:cubicBezTo>
                  <a:cubicBezTo>
                    <a:pt x="68322" y="156200"/>
                    <a:pt x="63566" y="158083"/>
                    <a:pt x="59822" y="161850"/>
                  </a:cubicBezTo>
                  <a:cubicBezTo>
                    <a:pt x="56078" y="165618"/>
                    <a:pt x="54206" y="170408"/>
                    <a:pt x="54206" y="176222"/>
                  </a:cubicBezTo>
                  <a:cubicBezTo>
                    <a:pt x="54206" y="178594"/>
                    <a:pt x="54671" y="181547"/>
                    <a:pt x="55601" y="185082"/>
                  </a:cubicBezTo>
                  <a:lnTo>
                    <a:pt x="44579" y="183686"/>
                  </a:lnTo>
                  <a:cubicBezTo>
                    <a:pt x="44672" y="182849"/>
                    <a:pt x="44718" y="182175"/>
                    <a:pt x="44718" y="181663"/>
                  </a:cubicBezTo>
                  <a:cubicBezTo>
                    <a:pt x="44718" y="176315"/>
                    <a:pt x="43323" y="171501"/>
                    <a:pt x="40533" y="167222"/>
                  </a:cubicBezTo>
                  <a:cubicBezTo>
                    <a:pt x="37742" y="162943"/>
                    <a:pt x="33440" y="160804"/>
                    <a:pt x="27626" y="160804"/>
                  </a:cubicBezTo>
                  <a:cubicBezTo>
                    <a:pt x="23022" y="160804"/>
                    <a:pt x="19208" y="162362"/>
                    <a:pt x="16185" y="165478"/>
                  </a:cubicBezTo>
                  <a:cubicBezTo>
                    <a:pt x="13162" y="168594"/>
                    <a:pt x="11651" y="172617"/>
                    <a:pt x="11651" y="177547"/>
                  </a:cubicBezTo>
                  <a:cubicBezTo>
                    <a:pt x="11651" y="182431"/>
                    <a:pt x="13185" y="186500"/>
                    <a:pt x="16255" y="189756"/>
                  </a:cubicBezTo>
                  <a:cubicBezTo>
                    <a:pt x="19325" y="193011"/>
                    <a:pt x="23929" y="195104"/>
                    <a:pt x="30068" y="196034"/>
                  </a:cubicBezTo>
                  <a:lnTo>
                    <a:pt x="27836" y="208592"/>
                  </a:lnTo>
                  <a:cubicBezTo>
                    <a:pt x="19418" y="207057"/>
                    <a:pt x="12895" y="203569"/>
                    <a:pt x="8267" y="198127"/>
                  </a:cubicBezTo>
                  <a:cubicBezTo>
                    <a:pt x="3640" y="192686"/>
                    <a:pt x="1326" y="185919"/>
                    <a:pt x="1326" y="177826"/>
                  </a:cubicBezTo>
                  <a:cubicBezTo>
                    <a:pt x="1326" y="172245"/>
                    <a:pt x="2523" y="167106"/>
                    <a:pt x="4919" y="162409"/>
                  </a:cubicBezTo>
                  <a:cubicBezTo>
                    <a:pt x="7314" y="157711"/>
                    <a:pt x="10581" y="154118"/>
                    <a:pt x="14720" y="151630"/>
                  </a:cubicBezTo>
                  <a:cubicBezTo>
                    <a:pt x="18860" y="149142"/>
                    <a:pt x="23255" y="147898"/>
                    <a:pt x="27906" y="147898"/>
                  </a:cubicBezTo>
                  <a:cubicBezTo>
                    <a:pt x="32324" y="147898"/>
                    <a:pt x="36347" y="149084"/>
                    <a:pt x="39975" y="151456"/>
                  </a:cubicBezTo>
                  <a:cubicBezTo>
                    <a:pt x="43602" y="153828"/>
                    <a:pt x="46486" y="157339"/>
                    <a:pt x="48625" y="161990"/>
                  </a:cubicBezTo>
                  <a:cubicBezTo>
                    <a:pt x="50020" y="155944"/>
                    <a:pt x="52916" y="151246"/>
                    <a:pt x="57311" y="147898"/>
                  </a:cubicBezTo>
                  <a:cubicBezTo>
                    <a:pt x="61706" y="144549"/>
                    <a:pt x="67205" y="142875"/>
                    <a:pt x="73810" y="142875"/>
                  </a:cubicBezTo>
                  <a:close/>
                  <a:moveTo>
                    <a:pt x="104017" y="69256"/>
                  </a:moveTo>
                  <a:lnTo>
                    <a:pt x="104017" y="84674"/>
                  </a:lnTo>
                  <a:lnTo>
                    <a:pt x="80995" y="99882"/>
                  </a:lnTo>
                  <a:lnTo>
                    <a:pt x="74786" y="103928"/>
                  </a:lnTo>
                  <a:lnTo>
                    <a:pt x="104017" y="123392"/>
                  </a:lnTo>
                  <a:lnTo>
                    <a:pt x="104017" y="138601"/>
                  </a:lnTo>
                  <a:lnTo>
                    <a:pt x="65508" y="111533"/>
                  </a:lnTo>
                  <a:lnTo>
                    <a:pt x="29929" y="136578"/>
                  </a:lnTo>
                  <a:lnTo>
                    <a:pt x="29929" y="120881"/>
                  </a:lnTo>
                  <a:lnTo>
                    <a:pt x="47300" y="109509"/>
                  </a:lnTo>
                  <a:cubicBezTo>
                    <a:pt x="50602" y="107370"/>
                    <a:pt x="53369" y="105649"/>
                    <a:pt x="55601" y="104347"/>
                  </a:cubicBezTo>
                  <a:cubicBezTo>
                    <a:pt x="52532" y="102301"/>
                    <a:pt x="49811" y="100417"/>
                    <a:pt x="47439" y="98696"/>
                  </a:cubicBezTo>
                  <a:lnTo>
                    <a:pt x="29929" y="86209"/>
                  </a:lnTo>
                  <a:lnTo>
                    <a:pt x="29929" y="71209"/>
                  </a:lnTo>
                  <a:lnTo>
                    <a:pt x="64810" y="96813"/>
                  </a:lnTo>
                  <a:close/>
                  <a:moveTo>
                    <a:pt x="73810" y="0"/>
                  </a:moveTo>
                  <a:cubicBezTo>
                    <a:pt x="82739" y="0"/>
                    <a:pt x="90309" y="3256"/>
                    <a:pt x="96518" y="9767"/>
                  </a:cubicBezTo>
                  <a:cubicBezTo>
                    <a:pt x="102727" y="16278"/>
                    <a:pt x="105831" y="24510"/>
                    <a:pt x="105831" y="34463"/>
                  </a:cubicBezTo>
                  <a:cubicBezTo>
                    <a:pt x="105831" y="43439"/>
                    <a:pt x="103157" y="50892"/>
                    <a:pt x="97808" y="56822"/>
                  </a:cubicBezTo>
                  <a:cubicBezTo>
                    <a:pt x="92460" y="62752"/>
                    <a:pt x="85530" y="66135"/>
                    <a:pt x="77019" y="66973"/>
                  </a:cubicBezTo>
                  <a:lnTo>
                    <a:pt x="75344" y="54415"/>
                  </a:lnTo>
                  <a:cubicBezTo>
                    <a:pt x="82460" y="52973"/>
                    <a:pt x="87588" y="50520"/>
                    <a:pt x="90727" y="47055"/>
                  </a:cubicBezTo>
                  <a:cubicBezTo>
                    <a:pt x="93867" y="43590"/>
                    <a:pt x="95436" y="39370"/>
                    <a:pt x="95436" y="34393"/>
                  </a:cubicBezTo>
                  <a:cubicBezTo>
                    <a:pt x="95436" y="28487"/>
                    <a:pt x="93390" y="23498"/>
                    <a:pt x="89297" y="19429"/>
                  </a:cubicBezTo>
                  <a:cubicBezTo>
                    <a:pt x="85204" y="15359"/>
                    <a:pt x="80135" y="13325"/>
                    <a:pt x="74089" y="13325"/>
                  </a:cubicBezTo>
                  <a:cubicBezTo>
                    <a:pt x="68322" y="13325"/>
                    <a:pt x="63566" y="15208"/>
                    <a:pt x="59822" y="18975"/>
                  </a:cubicBezTo>
                  <a:cubicBezTo>
                    <a:pt x="56078" y="22743"/>
                    <a:pt x="54206" y="27533"/>
                    <a:pt x="54206" y="33347"/>
                  </a:cubicBezTo>
                  <a:cubicBezTo>
                    <a:pt x="54206" y="35719"/>
                    <a:pt x="54671" y="38672"/>
                    <a:pt x="55601" y="42207"/>
                  </a:cubicBezTo>
                  <a:lnTo>
                    <a:pt x="44579" y="40811"/>
                  </a:lnTo>
                  <a:cubicBezTo>
                    <a:pt x="44672" y="39974"/>
                    <a:pt x="44718" y="39300"/>
                    <a:pt x="44718" y="38788"/>
                  </a:cubicBezTo>
                  <a:cubicBezTo>
                    <a:pt x="44718" y="33440"/>
                    <a:pt x="43323" y="28626"/>
                    <a:pt x="40533" y="24347"/>
                  </a:cubicBezTo>
                  <a:cubicBezTo>
                    <a:pt x="37742" y="20068"/>
                    <a:pt x="33440" y="17929"/>
                    <a:pt x="27626" y="17929"/>
                  </a:cubicBezTo>
                  <a:cubicBezTo>
                    <a:pt x="23022" y="17929"/>
                    <a:pt x="19208" y="19487"/>
                    <a:pt x="16185" y="22603"/>
                  </a:cubicBezTo>
                  <a:cubicBezTo>
                    <a:pt x="13162" y="25719"/>
                    <a:pt x="11651" y="29742"/>
                    <a:pt x="11651" y="34672"/>
                  </a:cubicBezTo>
                  <a:cubicBezTo>
                    <a:pt x="11651" y="39556"/>
                    <a:pt x="13185" y="43625"/>
                    <a:pt x="16255" y="46881"/>
                  </a:cubicBezTo>
                  <a:cubicBezTo>
                    <a:pt x="19325" y="50136"/>
                    <a:pt x="23929" y="52229"/>
                    <a:pt x="30068" y="53159"/>
                  </a:cubicBezTo>
                  <a:lnTo>
                    <a:pt x="27836" y="65717"/>
                  </a:lnTo>
                  <a:cubicBezTo>
                    <a:pt x="19418" y="64182"/>
                    <a:pt x="12895" y="60694"/>
                    <a:pt x="8267" y="55252"/>
                  </a:cubicBezTo>
                  <a:cubicBezTo>
                    <a:pt x="3640" y="49811"/>
                    <a:pt x="1326" y="43044"/>
                    <a:pt x="1326" y="34951"/>
                  </a:cubicBezTo>
                  <a:cubicBezTo>
                    <a:pt x="1326" y="29370"/>
                    <a:pt x="2523" y="24231"/>
                    <a:pt x="4919" y="19534"/>
                  </a:cubicBezTo>
                  <a:cubicBezTo>
                    <a:pt x="7314" y="14836"/>
                    <a:pt x="10581" y="11243"/>
                    <a:pt x="14720" y="8755"/>
                  </a:cubicBezTo>
                  <a:cubicBezTo>
                    <a:pt x="18860" y="6267"/>
                    <a:pt x="23255" y="5023"/>
                    <a:pt x="27906" y="5023"/>
                  </a:cubicBezTo>
                  <a:cubicBezTo>
                    <a:pt x="32324" y="5023"/>
                    <a:pt x="36347" y="6209"/>
                    <a:pt x="39975" y="8581"/>
                  </a:cubicBezTo>
                  <a:cubicBezTo>
                    <a:pt x="43602" y="10953"/>
                    <a:pt x="46486" y="14464"/>
                    <a:pt x="48625" y="19115"/>
                  </a:cubicBezTo>
                  <a:cubicBezTo>
                    <a:pt x="50020" y="13069"/>
                    <a:pt x="52916" y="8371"/>
                    <a:pt x="57311" y="5023"/>
                  </a:cubicBezTo>
                  <a:cubicBezTo>
                    <a:pt x="61706" y="1674"/>
                    <a:pt x="67205" y="0"/>
                    <a:pt x="738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8" name="TextBox 1397">
              <a:extLst>
                <a:ext uri="{FF2B5EF4-FFF2-40B4-BE49-F238E27FC236}">
                  <a16:creationId xmlns:a16="http://schemas.microsoft.com/office/drawing/2014/main" id="{2AEA8D51-079B-67A8-DAD0-57773D48C8F6}"/>
                </a:ext>
              </a:extLst>
            </p:cNvPr>
            <p:cNvSpPr txBox="1"/>
            <p:nvPr/>
          </p:nvSpPr>
          <p:spPr>
            <a:xfrm>
              <a:off x="4263850" y="2660970"/>
              <a:ext cx="102273" cy="176245"/>
            </a:xfrm>
            <a:custGeom>
              <a:avLst/>
              <a:gdLst/>
              <a:ahLst/>
              <a:cxnLst/>
              <a:rect l="l" t="t" r="r" b="b"/>
              <a:pathLst>
                <a:path w="102273" h="176245">
                  <a:moveTo>
                    <a:pt x="27766" y="117295"/>
                  </a:moveTo>
                  <a:cubicBezTo>
                    <a:pt x="24371" y="117295"/>
                    <a:pt x="21383" y="118109"/>
                    <a:pt x="18801" y="119736"/>
                  </a:cubicBezTo>
                  <a:cubicBezTo>
                    <a:pt x="16220" y="121364"/>
                    <a:pt x="14453" y="123690"/>
                    <a:pt x="13499" y="126713"/>
                  </a:cubicBezTo>
                  <a:cubicBezTo>
                    <a:pt x="12546" y="129736"/>
                    <a:pt x="12069" y="134922"/>
                    <a:pt x="12069" y="142270"/>
                  </a:cubicBezTo>
                  <a:lnTo>
                    <a:pt x="12069" y="162711"/>
                  </a:lnTo>
                  <a:lnTo>
                    <a:pt x="42975" y="162711"/>
                  </a:lnTo>
                  <a:lnTo>
                    <a:pt x="42975" y="140596"/>
                  </a:lnTo>
                  <a:cubicBezTo>
                    <a:pt x="42975" y="134596"/>
                    <a:pt x="42579" y="130294"/>
                    <a:pt x="41789" y="127689"/>
                  </a:cubicBezTo>
                  <a:cubicBezTo>
                    <a:pt x="40765" y="124248"/>
                    <a:pt x="39068" y="121655"/>
                    <a:pt x="36696" y="119911"/>
                  </a:cubicBezTo>
                  <a:cubicBezTo>
                    <a:pt x="34324" y="118167"/>
                    <a:pt x="31347" y="117295"/>
                    <a:pt x="27766" y="117295"/>
                  </a:cubicBezTo>
                  <a:close/>
                  <a:moveTo>
                    <a:pt x="72624" y="113039"/>
                  </a:moveTo>
                  <a:cubicBezTo>
                    <a:pt x="68810" y="113039"/>
                    <a:pt x="65496" y="114016"/>
                    <a:pt x="62683" y="115969"/>
                  </a:cubicBezTo>
                  <a:cubicBezTo>
                    <a:pt x="59869" y="117923"/>
                    <a:pt x="57892" y="120632"/>
                    <a:pt x="56753" y="124097"/>
                  </a:cubicBezTo>
                  <a:cubicBezTo>
                    <a:pt x="55613" y="127562"/>
                    <a:pt x="55044" y="132550"/>
                    <a:pt x="55044" y="139061"/>
                  </a:cubicBezTo>
                  <a:lnTo>
                    <a:pt x="55044" y="162711"/>
                  </a:lnTo>
                  <a:lnTo>
                    <a:pt x="90204" y="162711"/>
                  </a:lnTo>
                  <a:lnTo>
                    <a:pt x="90204" y="137247"/>
                  </a:lnTo>
                  <a:cubicBezTo>
                    <a:pt x="90204" y="132875"/>
                    <a:pt x="90041" y="129806"/>
                    <a:pt x="89716" y="128038"/>
                  </a:cubicBezTo>
                  <a:cubicBezTo>
                    <a:pt x="89158" y="124922"/>
                    <a:pt x="88228" y="122318"/>
                    <a:pt x="86925" y="120225"/>
                  </a:cubicBezTo>
                  <a:cubicBezTo>
                    <a:pt x="85623" y="118132"/>
                    <a:pt x="83728" y="116411"/>
                    <a:pt x="81240" y="115062"/>
                  </a:cubicBezTo>
                  <a:cubicBezTo>
                    <a:pt x="78751" y="113714"/>
                    <a:pt x="75880" y="113039"/>
                    <a:pt x="72624" y="113039"/>
                  </a:cubicBezTo>
                  <a:close/>
                  <a:moveTo>
                    <a:pt x="72624" y="99017"/>
                  </a:moveTo>
                  <a:cubicBezTo>
                    <a:pt x="77414" y="99017"/>
                    <a:pt x="81868" y="100028"/>
                    <a:pt x="85984" y="102052"/>
                  </a:cubicBezTo>
                  <a:cubicBezTo>
                    <a:pt x="90100" y="104075"/>
                    <a:pt x="93274" y="106574"/>
                    <a:pt x="95506" y="109551"/>
                  </a:cubicBezTo>
                  <a:cubicBezTo>
                    <a:pt x="97739" y="112528"/>
                    <a:pt x="99425" y="116260"/>
                    <a:pt x="100564" y="120748"/>
                  </a:cubicBezTo>
                  <a:cubicBezTo>
                    <a:pt x="101704" y="125236"/>
                    <a:pt x="102273" y="130736"/>
                    <a:pt x="102273" y="137247"/>
                  </a:cubicBezTo>
                  <a:lnTo>
                    <a:pt x="102273" y="176245"/>
                  </a:lnTo>
                  <a:lnTo>
                    <a:pt x="0" y="176245"/>
                  </a:lnTo>
                  <a:lnTo>
                    <a:pt x="0" y="137875"/>
                  </a:lnTo>
                  <a:cubicBezTo>
                    <a:pt x="0" y="130061"/>
                    <a:pt x="1035" y="123794"/>
                    <a:pt x="3105" y="119074"/>
                  </a:cubicBezTo>
                  <a:cubicBezTo>
                    <a:pt x="5174" y="114353"/>
                    <a:pt x="8360" y="110656"/>
                    <a:pt x="12662" y="107981"/>
                  </a:cubicBezTo>
                  <a:cubicBezTo>
                    <a:pt x="16964" y="105307"/>
                    <a:pt x="21464" y="103970"/>
                    <a:pt x="26162" y="103970"/>
                  </a:cubicBezTo>
                  <a:cubicBezTo>
                    <a:pt x="30533" y="103970"/>
                    <a:pt x="34649" y="105156"/>
                    <a:pt x="38510" y="107528"/>
                  </a:cubicBezTo>
                  <a:cubicBezTo>
                    <a:pt x="42370" y="109900"/>
                    <a:pt x="45486" y="113481"/>
                    <a:pt x="47858" y="118271"/>
                  </a:cubicBezTo>
                  <a:cubicBezTo>
                    <a:pt x="49672" y="112086"/>
                    <a:pt x="52765" y="107330"/>
                    <a:pt x="57136" y="104005"/>
                  </a:cubicBezTo>
                  <a:cubicBezTo>
                    <a:pt x="61508" y="100679"/>
                    <a:pt x="66671" y="99017"/>
                    <a:pt x="72624" y="99017"/>
                  </a:cubicBezTo>
                  <a:close/>
                  <a:moveTo>
                    <a:pt x="0" y="0"/>
                  </a:moveTo>
                  <a:lnTo>
                    <a:pt x="102273" y="0"/>
                  </a:lnTo>
                  <a:lnTo>
                    <a:pt x="102273" y="13882"/>
                  </a:lnTo>
                  <a:lnTo>
                    <a:pt x="21906" y="67600"/>
                  </a:lnTo>
                  <a:lnTo>
                    <a:pt x="102273" y="67600"/>
                  </a:lnTo>
                  <a:lnTo>
                    <a:pt x="102273" y="80576"/>
                  </a:lnTo>
                  <a:lnTo>
                    <a:pt x="0" y="80576"/>
                  </a:lnTo>
                  <a:lnTo>
                    <a:pt x="0" y="66693"/>
                  </a:lnTo>
                  <a:lnTo>
                    <a:pt x="80298" y="12976"/>
                  </a:lnTo>
                  <a:lnTo>
                    <a:pt x="0" y="129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9" name="TextBox 1398">
              <a:extLst>
                <a:ext uri="{FF2B5EF4-FFF2-40B4-BE49-F238E27FC236}">
                  <a16:creationId xmlns:a16="http://schemas.microsoft.com/office/drawing/2014/main" id="{5C327C13-27F3-5923-9CD8-3F6169FB32FE}"/>
                </a:ext>
              </a:extLst>
            </p:cNvPr>
            <p:cNvSpPr txBox="1"/>
            <p:nvPr/>
          </p:nvSpPr>
          <p:spPr>
            <a:xfrm>
              <a:off x="4928422" y="2493416"/>
              <a:ext cx="105831" cy="570681"/>
            </a:xfrm>
            <a:custGeom>
              <a:avLst/>
              <a:gdLst/>
              <a:ahLst/>
              <a:cxnLst/>
              <a:rect l="l" t="t" r="r" b="b"/>
              <a:pathLst>
                <a:path w="105831" h="570681">
                  <a:moveTo>
                    <a:pt x="71577" y="480268"/>
                  </a:moveTo>
                  <a:cubicBezTo>
                    <a:pt x="82693" y="483105"/>
                    <a:pt x="91169" y="488210"/>
                    <a:pt x="97006" y="495581"/>
                  </a:cubicBezTo>
                  <a:cubicBezTo>
                    <a:pt x="102843" y="502953"/>
                    <a:pt x="105761" y="511964"/>
                    <a:pt x="105761" y="522615"/>
                  </a:cubicBezTo>
                  <a:cubicBezTo>
                    <a:pt x="105761" y="533637"/>
                    <a:pt x="103517" y="542602"/>
                    <a:pt x="99029" y="549508"/>
                  </a:cubicBezTo>
                  <a:cubicBezTo>
                    <a:pt x="94541" y="556415"/>
                    <a:pt x="88041" y="561670"/>
                    <a:pt x="79530" y="565275"/>
                  </a:cubicBezTo>
                  <a:cubicBezTo>
                    <a:pt x="71019" y="568879"/>
                    <a:pt x="61880" y="570681"/>
                    <a:pt x="52113" y="570681"/>
                  </a:cubicBezTo>
                  <a:cubicBezTo>
                    <a:pt x="41463" y="570681"/>
                    <a:pt x="32173" y="568647"/>
                    <a:pt x="24243" y="564577"/>
                  </a:cubicBezTo>
                  <a:cubicBezTo>
                    <a:pt x="16313" y="560508"/>
                    <a:pt x="10290" y="554717"/>
                    <a:pt x="6174" y="547206"/>
                  </a:cubicBezTo>
                  <a:cubicBezTo>
                    <a:pt x="2058" y="539695"/>
                    <a:pt x="0" y="531428"/>
                    <a:pt x="0" y="522405"/>
                  </a:cubicBezTo>
                  <a:cubicBezTo>
                    <a:pt x="0" y="512173"/>
                    <a:pt x="2605" y="503569"/>
                    <a:pt x="7814" y="496593"/>
                  </a:cubicBezTo>
                  <a:cubicBezTo>
                    <a:pt x="13023" y="489617"/>
                    <a:pt x="20348" y="484756"/>
                    <a:pt x="29789" y="482012"/>
                  </a:cubicBezTo>
                  <a:lnTo>
                    <a:pt x="32929" y="495337"/>
                  </a:lnTo>
                  <a:cubicBezTo>
                    <a:pt x="25487" y="497709"/>
                    <a:pt x="20069" y="501151"/>
                    <a:pt x="16674" y="505662"/>
                  </a:cubicBezTo>
                  <a:cubicBezTo>
                    <a:pt x="13279" y="510173"/>
                    <a:pt x="11581" y="515848"/>
                    <a:pt x="11581" y="522684"/>
                  </a:cubicBezTo>
                  <a:cubicBezTo>
                    <a:pt x="11581" y="530544"/>
                    <a:pt x="13465" y="537114"/>
                    <a:pt x="17232" y="542392"/>
                  </a:cubicBezTo>
                  <a:cubicBezTo>
                    <a:pt x="20999" y="547671"/>
                    <a:pt x="26057" y="551380"/>
                    <a:pt x="32405" y="553520"/>
                  </a:cubicBezTo>
                  <a:cubicBezTo>
                    <a:pt x="38754" y="555659"/>
                    <a:pt x="45300" y="556729"/>
                    <a:pt x="52044" y="556729"/>
                  </a:cubicBezTo>
                  <a:cubicBezTo>
                    <a:pt x="60741" y="556729"/>
                    <a:pt x="68333" y="555461"/>
                    <a:pt x="74821" y="552927"/>
                  </a:cubicBezTo>
                  <a:cubicBezTo>
                    <a:pt x="81309" y="550392"/>
                    <a:pt x="86158" y="546450"/>
                    <a:pt x="89367" y="541102"/>
                  </a:cubicBezTo>
                  <a:cubicBezTo>
                    <a:pt x="92576" y="535753"/>
                    <a:pt x="94181" y="529963"/>
                    <a:pt x="94181" y="523731"/>
                  </a:cubicBezTo>
                  <a:cubicBezTo>
                    <a:pt x="94181" y="516150"/>
                    <a:pt x="91995" y="509732"/>
                    <a:pt x="87623" y="504476"/>
                  </a:cubicBezTo>
                  <a:cubicBezTo>
                    <a:pt x="83251" y="499221"/>
                    <a:pt x="76763" y="495663"/>
                    <a:pt x="68159" y="493802"/>
                  </a:cubicBezTo>
                  <a:close/>
                  <a:moveTo>
                    <a:pt x="66554" y="411770"/>
                  </a:moveTo>
                  <a:cubicBezTo>
                    <a:pt x="57392" y="411770"/>
                    <a:pt x="50451" y="413851"/>
                    <a:pt x="45730" y="418014"/>
                  </a:cubicBezTo>
                  <a:cubicBezTo>
                    <a:pt x="41009" y="422176"/>
                    <a:pt x="38649" y="427350"/>
                    <a:pt x="38649" y="433536"/>
                  </a:cubicBezTo>
                  <a:cubicBezTo>
                    <a:pt x="38649" y="439815"/>
                    <a:pt x="40998" y="445024"/>
                    <a:pt x="45695" y="449163"/>
                  </a:cubicBezTo>
                  <a:cubicBezTo>
                    <a:pt x="50393" y="453303"/>
                    <a:pt x="57485" y="455372"/>
                    <a:pt x="66973" y="455372"/>
                  </a:cubicBezTo>
                  <a:cubicBezTo>
                    <a:pt x="76461" y="455372"/>
                    <a:pt x="83565" y="453303"/>
                    <a:pt x="88286" y="449163"/>
                  </a:cubicBezTo>
                  <a:cubicBezTo>
                    <a:pt x="93006" y="445024"/>
                    <a:pt x="95367" y="439815"/>
                    <a:pt x="95367" y="433536"/>
                  </a:cubicBezTo>
                  <a:cubicBezTo>
                    <a:pt x="95367" y="427304"/>
                    <a:pt x="92995" y="422118"/>
                    <a:pt x="88251" y="417979"/>
                  </a:cubicBezTo>
                  <a:cubicBezTo>
                    <a:pt x="83507" y="413840"/>
                    <a:pt x="76275" y="411770"/>
                    <a:pt x="66554" y="411770"/>
                  </a:cubicBezTo>
                  <a:close/>
                  <a:moveTo>
                    <a:pt x="65927" y="398864"/>
                  </a:moveTo>
                  <a:cubicBezTo>
                    <a:pt x="75461" y="398864"/>
                    <a:pt x="82960" y="400294"/>
                    <a:pt x="88425" y="403154"/>
                  </a:cubicBezTo>
                  <a:cubicBezTo>
                    <a:pt x="93890" y="406015"/>
                    <a:pt x="98134" y="410177"/>
                    <a:pt x="101157" y="415642"/>
                  </a:cubicBezTo>
                  <a:cubicBezTo>
                    <a:pt x="104180" y="421107"/>
                    <a:pt x="105692" y="427071"/>
                    <a:pt x="105692" y="433536"/>
                  </a:cubicBezTo>
                  <a:cubicBezTo>
                    <a:pt x="105692" y="443908"/>
                    <a:pt x="102366" y="452291"/>
                    <a:pt x="95715" y="458686"/>
                  </a:cubicBezTo>
                  <a:cubicBezTo>
                    <a:pt x="89065" y="465081"/>
                    <a:pt x="79484" y="468278"/>
                    <a:pt x="66973" y="468278"/>
                  </a:cubicBezTo>
                  <a:cubicBezTo>
                    <a:pt x="53253" y="468278"/>
                    <a:pt x="43091" y="464465"/>
                    <a:pt x="36486" y="456837"/>
                  </a:cubicBezTo>
                  <a:cubicBezTo>
                    <a:pt x="30998" y="450465"/>
                    <a:pt x="28254" y="442699"/>
                    <a:pt x="28254" y="433536"/>
                  </a:cubicBezTo>
                  <a:cubicBezTo>
                    <a:pt x="28254" y="423351"/>
                    <a:pt x="31591" y="415026"/>
                    <a:pt x="38265" y="408561"/>
                  </a:cubicBezTo>
                  <a:cubicBezTo>
                    <a:pt x="44939" y="402096"/>
                    <a:pt x="54160" y="398864"/>
                    <a:pt x="65927" y="398864"/>
                  </a:cubicBezTo>
                  <a:close/>
                  <a:moveTo>
                    <a:pt x="58462" y="327198"/>
                  </a:moveTo>
                  <a:lnTo>
                    <a:pt x="104017" y="327198"/>
                  </a:lnTo>
                  <a:lnTo>
                    <a:pt x="104017" y="339756"/>
                  </a:lnTo>
                  <a:lnTo>
                    <a:pt x="58950" y="339756"/>
                  </a:lnTo>
                  <a:cubicBezTo>
                    <a:pt x="53834" y="339756"/>
                    <a:pt x="50009" y="340244"/>
                    <a:pt x="47474" y="341221"/>
                  </a:cubicBezTo>
                  <a:cubicBezTo>
                    <a:pt x="44939" y="342198"/>
                    <a:pt x="42916" y="343930"/>
                    <a:pt x="41405" y="346418"/>
                  </a:cubicBezTo>
                  <a:cubicBezTo>
                    <a:pt x="39893" y="348906"/>
                    <a:pt x="39137" y="351825"/>
                    <a:pt x="39137" y="355174"/>
                  </a:cubicBezTo>
                  <a:cubicBezTo>
                    <a:pt x="39137" y="360522"/>
                    <a:pt x="40835" y="365138"/>
                    <a:pt x="44230" y="369022"/>
                  </a:cubicBezTo>
                  <a:cubicBezTo>
                    <a:pt x="47625" y="372905"/>
                    <a:pt x="54067" y="374847"/>
                    <a:pt x="63555" y="374847"/>
                  </a:cubicBezTo>
                  <a:lnTo>
                    <a:pt x="104017" y="374847"/>
                  </a:lnTo>
                  <a:lnTo>
                    <a:pt x="104017" y="387404"/>
                  </a:lnTo>
                  <a:lnTo>
                    <a:pt x="29929" y="387404"/>
                  </a:lnTo>
                  <a:lnTo>
                    <a:pt x="29929" y="376102"/>
                  </a:lnTo>
                  <a:lnTo>
                    <a:pt x="40463" y="376102"/>
                  </a:lnTo>
                  <a:cubicBezTo>
                    <a:pt x="32324" y="370661"/>
                    <a:pt x="28254" y="362801"/>
                    <a:pt x="28254" y="352523"/>
                  </a:cubicBezTo>
                  <a:cubicBezTo>
                    <a:pt x="28254" y="348058"/>
                    <a:pt x="29057" y="343953"/>
                    <a:pt x="30661" y="340209"/>
                  </a:cubicBezTo>
                  <a:cubicBezTo>
                    <a:pt x="32266" y="336465"/>
                    <a:pt x="34370" y="333663"/>
                    <a:pt x="36975" y="331803"/>
                  </a:cubicBezTo>
                  <a:cubicBezTo>
                    <a:pt x="39579" y="329942"/>
                    <a:pt x="42672" y="328640"/>
                    <a:pt x="46253" y="327896"/>
                  </a:cubicBezTo>
                  <a:cubicBezTo>
                    <a:pt x="48579" y="327431"/>
                    <a:pt x="52648" y="327198"/>
                    <a:pt x="58462" y="327198"/>
                  </a:cubicBezTo>
                  <a:close/>
                  <a:moveTo>
                    <a:pt x="29929" y="250859"/>
                  </a:moveTo>
                  <a:lnTo>
                    <a:pt x="104017" y="278904"/>
                  </a:lnTo>
                  <a:lnTo>
                    <a:pt x="104017" y="290624"/>
                  </a:lnTo>
                  <a:lnTo>
                    <a:pt x="29929" y="318808"/>
                  </a:lnTo>
                  <a:lnTo>
                    <a:pt x="29929" y="305553"/>
                  </a:lnTo>
                  <a:lnTo>
                    <a:pt x="74298" y="289647"/>
                  </a:lnTo>
                  <a:cubicBezTo>
                    <a:pt x="79089" y="287926"/>
                    <a:pt x="84065" y="286345"/>
                    <a:pt x="89227" y="284903"/>
                  </a:cubicBezTo>
                  <a:cubicBezTo>
                    <a:pt x="85321" y="283787"/>
                    <a:pt x="80623" y="282229"/>
                    <a:pt x="75135" y="280229"/>
                  </a:cubicBezTo>
                  <a:lnTo>
                    <a:pt x="29929" y="263765"/>
                  </a:lnTo>
                  <a:close/>
                  <a:moveTo>
                    <a:pt x="73810" y="142875"/>
                  </a:moveTo>
                  <a:cubicBezTo>
                    <a:pt x="82739" y="142875"/>
                    <a:pt x="90309" y="146130"/>
                    <a:pt x="96518" y="152642"/>
                  </a:cubicBezTo>
                  <a:cubicBezTo>
                    <a:pt x="102727" y="159153"/>
                    <a:pt x="105831" y="167385"/>
                    <a:pt x="105831" y="177338"/>
                  </a:cubicBezTo>
                  <a:cubicBezTo>
                    <a:pt x="105831" y="186314"/>
                    <a:pt x="103157" y="193767"/>
                    <a:pt x="97808" y="199697"/>
                  </a:cubicBezTo>
                  <a:cubicBezTo>
                    <a:pt x="92460" y="205627"/>
                    <a:pt x="85530" y="209010"/>
                    <a:pt x="77019" y="209848"/>
                  </a:cubicBezTo>
                  <a:lnTo>
                    <a:pt x="75345" y="197290"/>
                  </a:lnTo>
                  <a:cubicBezTo>
                    <a:pt x="82460" y="195848"/>
                    <a:pt x="87588" y="193395"/>
                    <a:pt x="90727" y="189930"/>
                  </a:cubicBezTo>
                  <a:cubicBezTo>
                    <a:pt x="93867" y="186465"/>
                    <a:pt x="95436" y="182245"/>
                    <a:pt x="95436" y="177268"/>
                  </a:cubicBezTo>
                  <a:cubicBezTo>
                    <a:pt x="95436" y="171361"/>
                    <a:pt x="93390" y="166373"/>
                    <a:pt x="89297" y="162304"/>
                  </a:cubicBezTo>
                  <a:cubicBezTo>
                    <a:pt x="85204" y="158234"/>
                    <a:pt x="80135" y="156200"/>
                    <a:pt x="74089" y="156200"/>
                  </a:cubicBezTo>
                  <a:cubicBezTo>
                    <a:pt x="68322" y="156200"/>
                    <a:pt x="63566" y="158083"/>
                    <a:pt x="59822" y="161850"/>
                  </a:cubicBezTo>
                  <a:cubicBezTo>
                    <a:pt x="56078" y="165618"/>
                    <a:pt x="54206" y="170408"/>
                    <a:pt x="54206" y="176222"/>
                  </a:cubicBezTo>
                  <a:cubicBezTo>
                    <a:pt x="54206" y="178594"/>
                    <a:pt x="54671" y="181547"/>
                    <a:pt x="55602" y="185082"/>
                  </a:cubicBezTo>
                  <a:lnTo>
                    <a:pt x="44579" y="183686"/>
                  </a:lnTo>
                  <a:cubicBezTo>
                    <a:pt x="44672" y="182849"/>
                    <a:pt x="44719" y="182175"/>
                    <a:pt x="44719" y="181663"/>
                  </a:cubicBezTo>
                  <a:cubicBezTo>
                    <a:pt x="44719" y="176315"/>
                    <a:pt x="43323" y="171501"/>
                    <a:pt x="40533" y="167222"/>
                  </a:cubicBezTo>
                  <a:cubicBezTo>
                    <a:pt x="37742" y="162943"/>
                    <a:pt x="33440" y="160804"/>
                    <a:pt x="27627" y="160804"/>
                  </a:cubicBezTo>
                  <a:cubicBezTo>
                    <a:pt x="23022" y="160804"/>
                    <a:pt x="19208" y="162362"/>
                    <a:pt x="16185" y="165478"/>
                  </a:cubicBezTo>
                  <a:cubicBezTo>
                    <a:pt x="13162" y="168594"/>
                    <a:pt x="11651" y="172617"/>
                    <a:pt x="11651" y="177547"/>
                  </a:cubicBezTo>
                  <a:cubicBezTo>
                    <a:pt x="11651" y="182431"/>
                    <a:pt x="13186" y="186500"/>
                    <a:pt x="16255" y="189756"/>
                  </a:cubicBezTo>
                  <a:cubicBezTo>
                    <a:pt x="19325" y="193011"/>
                    <a:pt x="23929" y="195104"/>
                    <a:pt x="30068" y="196034"/>
                  </a:cubicBezTo>
                  <a:lnTo>
                    <a:pt x="27836" y="208592"/>
                  </a:lnTo>
                  <a:cubicBezTo>
                    <a:pt x="19418" y="207057"/>
                    <a:pt x="12895" y="203569"/>
                    <a:pt x="8267" y="198127"/>
                  </a:cubicBezTo>
                  <a:cubicBezTo>
                    <a:pt x="3640" y="192686"/>
                    <a:pt x="1326" y="185919"/>
                    <a:pt x="1326" y="177826"/>
                  </a:cubicBezTo>
                  <a:cubicBezTo>
                    <a:pt x="1326" y="172245"/>
                    <a:pt x="2523" y="167106"/>
                    <a:pt x="4919" y="162409"/>
                  </a:cubicBezTo>
                  <a:cubicBezTo>
                    <a:pt x="7314" y="157711"/>
                    <a:pt x="10581" y="154118"/>
                    <a:pt x="14720" y="151630"/>
                  </a:cubicBezTo>
                  <a:cubicBezTo>
                    <a:pt x="18860" y="149142"/>
                    <a:pt x="23255" y="147898"/>
                    <a:pt x="27906" y="147898"/>
                  </a:cubicBezTo>
                  <a:cubicBezTo>
                    <a:pt x="32324" y="147898"/>
                    <a:pt x="36347" y="149084"/>
                    <a:pt x="39975" y="151456"/>
                  </a:cubicBezTo>
                  <a:cubicBezTo>
                    <a:pt x="43602" y="153828"/>
                    <a:pt x="46486" y="157339"/>
                    <a:pt x="48625" y="161990"/>
                  </a:cubicBezTo>
                  <a:cubicBezTo>
                    <a:pt x="50021" y="155944"/>
                    <a:pt x="52916" y="151246"/>
                    <a:pt x="57311" y="147898"/>
                  </a:cubicBezTo>
                  <a:cubicBezTo>
                    <a:pt x="61706" y="144549"/>
                    <a:pt x="67206" y="142875"/>
                    <a:pt x="73810" y="142875"/>
                  </a:cubicBezTo>
                  <a:close/>
                  <a:moveTo>
                    <a:pt x="104017" y="69256"/>
                  </a:moveTo>
                  <a:lnTo>
                    <a:pt x="104017" y="84674"/>
                  </a:lnTo>
                  <a:lnTo>
                    <a:pt x="80995" y="99882"/>
                  </a:lnTo>
                  <a:lnTo>
                    <a:pt x="74786" y="103928"/>
                  </a:lnTo>
                  <a:lnTo>
                    <a:pt x="104017" y="123392"/>
                  </a:lnTo>
                  <a:lnTo>
                    <a:pt x="104017" y="138601"/>
                  </a:lnTo>
                  <a:lnTo>
                    <a:pt x="65508" y="111533"/>
                  </a:lnTo>
                  <a:lnTo>
                    <a:pt x="29929" y="136578"/>
                  </a:lnTo>
                  <a:lnTo>
                    <a:pt x="29929" y="120881"/>
                  </a:lnTo>
                  <a:lnTo>
                    <a:pt x="47300" y="109509"/>
                  </a:lnTo>
                  <a:cubicBezTo>
                    <a:pt x="50602" y="107370"/>
                    <a:pt x="53369" y="105649"/>
                    <a:pt x="55602" y="104347"/>
                  </a:cubicBezTo>
                  <a:cubicBezTo>
                    <a:pt x="52532" y="102301"/>
                    <a:pt x="49811" y="100417"/>
                    <a:pt x="47439" y="98696"/>
                  </a:cubicBezTo>
                  <a:lnTo>
                    <a:pt x="29929" y="86209"/>
                  </a:lnTo>
                  <a:lnTo>
                    <a:pt x="29929" y="71209"/>
                  </a:lnTo>
                  <a:lnTo>
                    <a:pt x="64810" y="96813"/>
                  </a:lnTo>
                  <a:close/>
                  <a:moveTo>
                    <a:pt x="73810" y="0"/>
                  </a:moveTo>
                  <a:cubicBezTo>
                    <a:pt x="82739" y="0"/>
                    <a:pt x="90309" y="3256"/>
                    <a:pt x="96518" y="9767"/>
                  </a:cubicBezTo>
                  <a:cubicBezTo>
                    <a:pt x="102727" y="16278"/>
                    <a:pt x="105831" y="24510"/>
                    <a:pt x="105831" y="34463"/>
                  </a:cubicBezTo>
                  <a:cubicBezTo>
                    <a:pt x="105831" y="43439"/>
                    <a:pt x="103157" y="50892"/>
                    <a:pt x="97808" y="56822"/>
                  </a:cubicBezTo>
                  <a:cubicBezTo>
                    <a:pt x="92460" y="62752"/>
                    <a:pt x="85530" y="66135"/>
                    <a:pt x="77019" y="66973"/>
                  </a:cubicBezTo>
                  <a:lnTo>
                    <a:pt x="75345" y="54415"/>
                  </a:lnTo>
                  <a:cubicBezTo>
                    <a:pt x="82460" y="52973"/>
                    <a:pt x="87588" y="50520"/>
                    <a:pt x="90727" y="47055"/>
                  </a:cubicBezTo>
                  <a:cubicBezTo>
                    <a:pt x="93867" y="43590"/>
                    <a:pt x="95436" y="39370"/>
                    <a:pt x="95436" y="34393"/>
                  </a:cubicBezTo>
                  <a:cubicBezTo>
                    <a:pt x="95436" y="28487"/>
                    <a:pt x="93390" y="23498"/>
                    <a:pt x="89297" y="19429"/>
                  </a:cubicBezTo>
                  <a:cubicBezTo>
                    <a:pt x="85204" y="15359"/>
                    <a:pt x="80135" y="13325"/>
                    <a:pt x="74089" y="13325"/>
                  </a:cubicBezTo>
                  <a:cubicBezTo>
                    <a:pt x="68322" y="13325"/>
                    <a:pt x="63566" y="15208"/>
                    <a:pt x="59822" y="18975"/>
                  </a:cubicBezTo>
                  <a:cubicBezTo>
                    <a:pt x="56078" y="22743"/>
                    <a:pt x="54206" y="27533"/>
                    <a:pt x="54206" y="33347"/>
                  </a:cubicBezTo>
                  <a:cubicBezTo>
                    <a:pt x="54206" y="35719"/>
                    <a:pt x="54671" y="38672"/>
                    <a:pt x="55602" y="42207"/>
                  </a:cubicBezTo>
                  <a:lnTo>
                    <a:pt x="44579" y="40811"/>
                  </a:lnTo>
                  <a:cubicBezTo>
                    <a:pt x="44672" y="39974"/>
                    <a:pt x="44719" y="39300"/>
                    <a:pt x="44719" y="38788"/>
                  </a:cubicBezTo>
                  <a:cubicBezTo>
                    <a:pt x="44719" y="33440"/>
                    <a:pt x="43323" y="28626"/>
                    <a:pt x="40533" y="24347"/>
                  </a:cubicBezTo>
                  <a:cubicBezTo>
                    <a:pt x="37742" y="20068"/>
                    <a:pt x="33440" y="17929"/>
                    <a:pt x="27627" y="17929"/>
                  </a:cubicBezTo>
                  <a:cubicBezTo>
                    <a:pt x="23022" y="17929"/>
                    <a:pt x="19208" y="19487"/>
                    <a:pt x="16185" y="22603"/>
                  </a:cubicBezTo>
                  <a:cubicBezTo>
                    <a:pt x="13162" y="25719"/>
                    <a:pt x="11651" y="29742"/>
                    <a:pt x="11651" y="34672"/>
                  </a:cubicBezTo>
                  <a:cubicBezTo>
                    <a:pt x="11651" y="39556"/>
                    <a:pt x="13186" y="43625"/>
                    <a:pt x="16255" y="46881"/>
                  </a:cubicBezTo>
                  <a:cubicBezTo>
                    <a:pt x="19325" y="50136"/>
                    <a:pt x="23929" y="52229"/>
                    <a:pt x="30068" y="53159"/>
                  </a:cubicBezTo>
                  <a:lnTo>
                    <a:pt x="27836" y="65717"/>
                  </a:lnTo>
                  <a:cubicBezTo>
                    <a:pt x="19418" y="64182"/>
                    <a:pt x="12895" y="60694"/>
                    <a:pt x="8267" y="55252"/>
                  </a:cubicBezTo>
                  <a:cubicBezTo>
                    <a:pt x="3640" y="49811"/>
                    <a:pt x="1326" y="43044"/>
                    <a:pt x="1326" y="34951"/>
                  </a:cubicBezTo>
                  <a:cubicBezTo>
                    <a:pt x="1326" y="29370"/>
                    <a:pt x="2523" y="24231"/>
                    <a:pt x="4919" y="19534"/>
                  </a:cubicBezTo>
                  <a:cubicBezTo>
                    <a:pt x="7314" y="14836"/>
                    <a:pt x="10581" y="11243"/>
                    <a:pt x="14720" y="8755"/>
                  </a:cubicBezTo>
                  <a:cubicBezTo>
                    <a:pt x="18860" y="6267"/>
                    <a:pt x="23255" y="5023"/>
                    <a:pt x="27906" y="5023"/>
                  </a:cubicBezTo>
                  <a:cubicBezTo>
                    <a:pt x="32324" y="5023"/>
                    <a:pt x="36347" y="6209"/>
                    <a:pt x="39975" y="8581"/>
                  </a:cubicBezTo>
                  <a:cubicBezTo>
                    <a:pt x="43602" y="10953"/>
                    <a:pt x="46486" y="14464"/>
                    <a:pt x="48625" y="19115"/>
                  </a:cubicBezTo>
                  <a:cubicBezTo>
                    <a:pt x="50021" y="13069"/>
                    <a:pt x="52916" y="8371"/>
                    <a:pt x="57311" y="5023"/>
                  </a:cubicBezTo>
                  <a:cubicBezTo>
                    <a:pt x="61706" y="1674"/>
                    <a:pt x="67206" y="0"/>
                    <a:pt x="738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0" name="TextBox 1399">
              <a:extLst>
                <a:ext uri="{FF2B5EF4-FFF2-40B4-BE49-F238E27FC236}">
                  <a16:creationId xmlns:a16="http://schemas.microsoft.com/office/drawing/2014/main" id="{E40C0DBF-C056-5A83-013A-2EAE33F6E48A}"/>
                </a:ext>
              </a:extLst>
            </p:cNvPr>
            <p:cNvSpPr txBox="1"/>
            <p:nvPr/>
          </p:nvSpPr>
          <p:spPr>
            <a:xfrm>
              <a:off x="5213092" y="2667165"/>
              <a:ext cx="102273" cy="176245"/>
            </a:xfrm>
            <a:custGeom>
              <a:avLst/>
              <a:gdLst/>
              <a:ahLst/>
              <a:cxnLst/>
              <a:rect l="l" t="t" r="r" b="b"/>
              <a:pathLst>
                <a:path w="102273" h="176245">
                  <a:moveTo>
                    <a:pt x="27766" y="117295"/>
                  </a:moveTo>
                  <a:cubicBezTo>
                    <a:pt x="24371" y="117295"/>
                    <a:pt x="21383" y="118109"/>
                    <a:pt x="18802" y="119736"/>
                  </a:cubicBezTo>
                  <a:cubicBezTo>
                    <a:pt x="16220" y="121364"/>
                    <a:pt x="14453" y="123690"/>
                    <a:pt x="13500" y="126713"/>
                  </a:cubicBezTo>
                  <a:cubicBezTo>
                    <a:pt x="12546" y="129736"/>
                    <a:pt x="12069" y="134922"/>
                    <a:pt x="12069" y="142270"/>
                  </a:cubicBezTo>
                  <a:lnTo>
                    <a:pt x="12069" y="162711"/>
                  </a:lnTo>
                  <a:lnTo>
                    <a:pt x="42975" y="162711"/>
                  </a:lnTo>
                  <a:lnTo>
                    <a:pt x="42975" y="140596"/>
                  </a:lnTo>
                  <a:cubicBezTo>
                    <a:pt x="42975" y="134596"/>
                    <a:pt x="42579" y="130294"/>
                    <a:pt x="41789" y="127689"/>
                  </a:cubicBezTo>
                  <a:cubicBezTo>
                    <a:pt x="40765" y="124248"/>
                    <a:pt x="39068" y="121655"/>
                    <a:pt x="36696" y="119911"/>
                  </a:cubicBezTo>
                  <a:cubicBezTo>
                    <a:pt x="34324" y="118167"/>
                    <a:pt x="31347" y="117295"/>
                    <a:pt x="27766" y="117295"/>
                  </a:cubicBezTo>
                  <a:close/>
                  <a:moveTo>
                    <a:pt x="72624" y="113039"/>
                  </a:moveTo>
                  <a:cubicBezTo>
                    <a:pt x="68810" y="113039"/>
                    <a:pt x="65496" y="114016"/>
                    <a:pt x="62683" y="115969"/>
                  </a:cubicBezTo>
                  <a:cubicBezTo>
                    <a:pt x="59869" y="117923"/>
                    <a:pt x="57892" y="120632"/>
                    <a:pt x="56753" y="124097"/>
                  </a:cubicBezTo>
                  <a:cubicBezTo>
                    <a:pt x="55613" y="127562"/>
                    <a:pt x="55044" y="132550"/>
                    <a:pt x="55044" y="139061"/>
                  </a:cubicBezTo>
                  <a:lnTo>
                    <a:pt x="55044" y="162711"/>
                  </a:lnTo>
                  <a:lnTo>
                    <a:pt x="90204" y="162711"/>
                  </a:lnTo>
                  <a:lnTo>
                    <a:pt x="90204" y="137247"/>
                  </a:lnTo>
                  <a:cubicBezTo>
                    <a:pt x="90204" y="132875"/>
                    <a:pt x="90041" y="129806"/>
                    <a:pt x="89716" y="128038"/>
                  </a:cubicBezTo>
                  <a:cubicBezTo>
                    <a:pt x="89158" y="124922"/>
                    <a:pt x="88228" y="122318"/>
                    <a:pt x="86925" y="120225"/>
                  </a:cubicBezTo>
                  <a:cubicBezTo>
                    <a:pt x="85623" y="118132"/>
                    <a:pt x="83728" y="116411"/>
                    <a:pt x="81240" y="115062"/>
                  </a:cubicBezTo>
                  <a:cubicBezTo>
                    <a:pt x="78751" y="113714"/>
                    <a:pt x="75880" y="113039"/>
                    <a:pt x="72624" y="113039"/>
                  </a:cubicBezTo>
                  <a:close/>
                  <a:moveTo>
                    <a:pt x="72624" y="99017"/>
                  </a:moveTo>
                  <a:cubicBezTo>
                    <a:pt x="77414" y="99017"/>
                    <a:pt x="81868" y="100028"/>
                    <a:pt x="85984" y="102052"/>
                  </a:cubicBezTo>
                  <a:cubicBezTo>
                    <a:pt x="90100" y="104075"/>
                    <a:pt x="93274" y="106574"/>
                    <a:pt x="95506" y="109551"/>
                  </a:cubicBezTo>
                  <a:cubicBezTo>
                    <a:pt x="97739" y="112528"/>
                    <a:pt x="99425" y="116260"/>
                    <a:pt x="100564" y="120748"/>
                  </a:cubicBezTo>
                  <a:cubicBezTo>
                    <a:pt x="101704" y="125236"/>
                    <a:pt x="102273" y="130736"/>
                    <a:pt x="102273" y="137247"/>
                  </a:cubicBezTo>
                  <a:lnTo>
                    <a:pt x="102273" y="176245"/>
                  </a:lnTo>
                  <a:lnTo>
                    <a:pt x="0" y="176245"/>
                  </a:lnTo>
                  <a:lnTo>
                    <a:pt x="0" y="137875"/>
                  </a:lnTo>
                  <a:cubicBezTo>
                    <a:pt x="0" y="130061"/>
                    <a:pt x="1035" y="123794"/>
                    <a:pt x="3105" y="119074"/>
                  </a:cubicBezTo>
                  <a:cubicBezTo>
                    <a:pt x="5175" y="114353"/>
                    <a:pt x="8360" y="110656"/>
                    <a:pt x="12662" y="107981"/>
                  </a:cubicBezTo>
                  <a:cubicBezTo>
                    <a:pt x="16964" y="105307"/>
                    <a:pt x="21464" y="103970"/>
                    <a:pt x="26162" y="103970"/>
                  </a:cubicBezTo>
                  <a:cubicBezTo>
                    <a:pt x="30533" y="103970"/>
                    <a:pt x="34649" y="105156"/>
                    <a:pt x="38510" y="107528"/>
                  </a:cubicBezTo>
                  <a:cubicBezTo>
                    <a:pt x="42370" y="109900"/>
                    <a:pt x="45486" y="113481"/>
                    <a:pt x="47858" y="118271"/>
                  </a:cubicBezTo>
                  <a:cubicBezTo>
                    <a:pt x="49672" y="112086"/>
                    <a:pt x="52765" y="107330"/>
                    <a:pt x="57136" y="104005"/>
                  </a:cubicBezTo>
                  <a:cubicBezTo>
                    <a:pt x="61508" y="100679"/>
                    <a:pt x="66671" y="99017"/>
                    <a:pt x="72624" y="99017"/>
                  </a:cubicBezTo>
                  <a:close/>
                  <a:moveTo>
                    <a:pt x="0" y="0"/>
                  </a:moveTo>
                  <a:lnTo>
                    <a:pt x="102273" y="0"/>
                  </a:lnTo>
                  <a:lnTo>
                    <a:pt x="102273" y="13882"/>
                  </a:lnTo>
                  <a:lnTo>
                    <a:pt x="21906" y="67600"/>
                  </a:lnTo>
                  <a:lnTo>
                    <a:pt x="102273" y="67600"/>
                  </a:lnTo>
                  <a:lnTo>
                    <a:pt x="102273" y="80576"/>
                  </a:lnTo>
                  <a:lnTo>
                    <a:pt x="0" y="80576"/>
                  </a:lnTo>
                  <a:lnTo>
                    <a:pt x="0" y="66693"/>
                  </a:lnTo>
                  <a:lnTo>
                    <a:pt x="80298" y="12976"/>
                  </a:lnTo>
                  <a:lnTo>
                    <a:pt x="0" y="129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1" name="TextBox 1400">
              <a:extLst>
                <a:ext uri="{FF2B5EF4-FFF2-40B4-BE49-F238E27FC236}">
                  <a16:creationId xmlns:a16="http://schemas.microsoft.com/office/drawing/2014/main" id="{967B4BE6-E71B-DDF0-9E4B-A01C5D859AEB}"/>
                </a:ext>
              </a:extLst>
            </p:cNvPr>
            <p:cNvSpPr txBox="1"/>
            <p:nvPr/>
          </p:nvSpPr>
          <p:spPr>
            <a:xfrm>
              <a:off x="4531604" y="2564742"/>
              <a:ext cx="104017" cy="337612"/>
            </a:xfrm>
            <a:custGeom>
              <a:avLst/>
              <a:gdLst/>
              <a:ahLst/>
              <a:cxnLst/>
              <a:rect l="l" t="t" r="r" b="b"/>
              <a:pathLst>
                <a:path w="104017" h="337612">
                  <a:moveTo>
                    <a:pt x="27906" y="269802"/>
                  </a:moveTo>
                  <a:cubicBezTo>
                    <a:pt x="23069" y="269802"/>
                    <a:pt x="19092" y="271558"/>
                    <a:pt x="15976" y="275070"/>
                  </a:cubicBezTo>
                  <a:cubicBezTo>
                    <a:pt x="12860" y="278581"/>
                    <a:pt x="11302" y="284127"/>
                    <a:pt x="11302" y="291708"/>
                  </a:cubicBezTo>
                  <a:lnTo>
                    <a:pt x="11302" y="324078"/>
                  </a:lnTo>
                  <a:lnTo>
                    <a:pt x="45137" y="324078"/>
                  </a:lnTo>
                  <a:lnTo>
                    <a:pt x="45137" y="294987"/>
                  </a:lnTo>
                  <a:cubicBezTo>
                    <a:pt x="45137" y="288801"/>
                    <a:pt x="44498" y="283964"/>
                    <a:pt x="43219" y="280476"/>
                  </a:cubicBezTo>
                  <a:cubicBezTo>
                    <a:pt x="41940" y="276988"/>
                    <a:pt x="39893" y="274337"/>
                    <a:pt x="37080" y="272523"/>
                  </a:cubicBezTo>
                  <a:cubicBezTo>
                    <a:pt x="34266" y="270709"/>
                    <a:pt x="31208" y="269802"/>
                    <a:pt x="27906" y="269802"/>
                  </a:cubicBezTo>
                  <a:close/>
                  <a:moveTo>
                    <a:pt x="102273" y="247478"/>
                  </a:moveTo>
                  <a:lnTo>
                    <a:pt x="102273" y="264500"/>
                  </a:lnTo>
                  <a:lnTo>
                    <a:pt x="80995" y="278034"/>
                  </a:lnTo>
                  <a:cubicBezTo>
                    <a:pt x="74856" y="281988"/>
                    <a:pt x="70159" y="285243"/>
                    <a:pt x="66903" y="287801"/>
                  </a:cubicBezTo>
                  <a:cubicBezTo>
                    <a:pt x="63648" y="290359"/>
                    <a:pt x="61369" y="292650"/>
                    <a:pt x="60067" y="294673"/>
                  </a:cubicBezTo>
                  <a:cubicBezTo>
                    <a:pt x="58764" y="296696"/>
                    <a:pt x="57857" y="298754"/>
                    <a:pt x="57346" y="300847"/>
                  </a:cubicBezTo>
                  <a:cubicBezTo>
                    <a:pt x="57020" y="302382"/>
                    <a:pt x="56857" y="304893"/>
                    <a:pt x="56857" y="308381"/>
                  </a:cubicBezTo>
                  <a:lnTo>
                    <a:pt x="56857" y="324078"/>
                  </a:lnTo>
                  <a:lnTo>
                    <a:pt x="102273" y="324078"/>
                  </a:lnTo>
                  <a:lnTo>
                    <a:pt x="102273" y="337612"/>
                  </a:lnTo>
                  <a:lnTo>
                    <a:pt x="0" y="337612"/>
                  </a:lnTo>
                  <a:lnTo>
                    <a:pt x="0" y="292266"/>
                  </a:lnTo>
                  <a:cubicBezTo>
                    <a:pt x="0" y="283150"/>
                    <a:pt x="919" y="276221"/>
                    <a:pt x="2756" y="271477"/>
                  </a:cubicBezTo>
                  <a:cubicBezTo>
                    <a:pt x="4593" y="266733"/>
                    <a:pt x="7837" y="262942"/>
                    <a:pt x="12488" y="260105"/>
                  </a:cubicBezTo>
                  <a:cubicBezTo>
                    <a:pt x="17139" y="257268"/>
                    <a:pt x="22278" y="255850"/>
                    <a:pt x="27906" y="255850"/>
                  </a:cubicBezTo>
                  <a:cubicBezTo>
                    <a:pt x="35161" y="255850"/>
                    <a:pt x="41277" y="258199"/>
                    <a:pt x="46253" y="262896"/>
                  </a:cubicBezTo>
                  <a:cubicBezTo>
                    <a:pt x="51230" y="267593"/>
                    <a:pt x="54392" y="274849"/>
                    <a:pt x="55741" y="284662"/>
                  </a:cubicBezTo>
                  <a:cubicBezTo>
                    <a:pt x="57462" y="281081"/>
                    <a:pt x="59160" y="278360"/>
                    <a:pt x="60834" y="276500"/>
                  </a:cubicBezTo>
                  <a:cubicBezTo>
                    <a:pt x="64462" y="272546"/>
                    <a:pt x="68996" y="268803"/>
                    <a:pt x="74438" y="265268"/>
                  </a:cubicBezTo>
                  <a:close/>
                  <a:moveTo>
                    <a:pt x="58113" y="183794"/>
                  </a:moveTo>
                  <a:cubicBezTo>
                    <a:pt x="51881" y="184352"/>
                    <a:pt x="47207" y="185933"/>
                    <a:pt x="44091" y="188538"/>
                  </a:cubicBezTo>
                  <a:cubicBezTo>
                    <a:pt x="39254" y="192537"/>
                    <a:pt x="36835" y="197723"/>
                    <a:pt x="36835" y="204095"/>
                  </a:cubicBezTo>
                  <a:cubicBezTo>
                    <a:pt x="36835" y="209862"/>
                    <a:pt x="38765" y="214710"/>
                    <a:pt x="42626" y="218640"/>
                  </a:cubicBezTo>
                  <a:cubicBezTo>
                    <a:pt x="46486" y="222570"/>
                    <a:pt x="51648" y="224745"/>
                    <a:pt x="58113" y="225163"/>
                  </a:cubicBezTo>
                  <a:close/>
                  <a:moveTo>
                    <a:pt x="65089" y="170539"/>
                  </a:moveTo>
                  <a:cubicBezTo>
                    <a:pt x="65834" y="170539"/>
                    <a:pt x="66950" y="170562"/>
                    <a:pt x="68438" y="170609"/>
                  </a:cubicBezTo>
                  <a:lnTo>
                    <a:pt x="68438" y="225861"/>
                  </a:lnTo>
                  <a:cubicBezTo>
                    <a:pt x="76577" y="225396"/>
                    <a:pt x="82809" y="223094"/>
                    <a:pt x="87135" y="218954"/>
                  </a:cubicBezTo>
                  <a:cubicBezTo>
                    <a:pt x="91460" y="214815"/>
                    <a:pt x="93623" y="209653"/>
                    <a:pt x="93623" y="203467"/>
                  </a:cubicBezTo>
                  <a:cubicBezTo>
                    <a:pt x="93623" y="198863"/>
                    <a:pt x="92413" y="194933"/>
                    <a:pt x="89995" y="191677"/>
                  </a:cubicBezTo>
                  <a:cubicBezTo>
                    <a:pt x="87576" y="188421"/>
                    <a:pt x="83716" y="185840"/>
                    <a:pt x="78414" y="183933"/>
                  </a:cubicBezTo>
                  <a:lnTo>
                    <a:pt x="80019" y="170957"/>
                  </a:lnTo>
                  <a:cubicBezTo>
                    <a:pt x="87600" y="173004"/>
                    <a:pt x="93483" y="176794"/>
                    <a:pt x="97669" y="182329"/>
                  </a:cubicBezTo>
                  <a:cubicBezTo>
                    <a:pt x="101855" y="187863"/>
                    <a:pt x="103948" y="194933"/>
                    <a:pt x="103948" y="203537"/>
                  </a:cubicBezTo>
                  <a:cubicBezTo>
                    <a:pt x="103948" y="214373"/>
                    <a:pt x="100611" y="222966"/>
                    <a:pt x="93937" y="229314"/>
                  </a:cubicBezTo>
                  <a:cubicBezTo>
                    <a:pt x="87263" y="235663"/>
                    <a:pt x="77903" y="238837"/>
                    <a:pt x="65857" y="238837"/>
                  </a:cubicBezTo>
                  <a:cubicBezTo>
                    <a:pt x="53393" y="238837"/>
                    <a:pt x="43719" y="235628"/>
                    <a:pt x="36835" y="229210"/>
                  </a:cubicBezTo>
                  <a:cubicBezTo>
                    <a:pt x="29952" y="222791"/>
                    <a:pt x="26510" y="214466"/>
                    <a:pt x="26510" y="204234"/>
                  </a:cubicBezTo>
                  <a:cubicBezTo>
                    <a:pt x="26510" y="194328"/>
                    <a:pt x="29882" y="186235"/>
                    <a:pt x="36626" y="179957"/>
                  </a:cubicBezTo>
                  <a:cubicBezTo>
                    <a:pt x="43370" y="173678"/>
                    <a:pt x="52858" y="170539"/>
                    <a:pt x="65089" y="170539"/>
                  </a:cubicBezTo>
                  <a:close/>
                  <a:moveTo>
                    <a:pt x="90204" y="93502"/>
                  </a:moveTo>
                  <a:lnTo>
                    <a:pt x="102273" y="93502"/>
                  </a:lnTo>
                  <a:lnTo>
                    <a:pt x="102273" y="157405"/>
                  </a:lnTo>
                  <a:lnTo>
                    <a:pt x="0" y="157405"/>
                  </a:lnTo>
                  <a:lnTo>
                    <a:pt x="0" y="143871"/>
                  </a:lnTo>
                  <a:lnTo>
                    <a:pt x="90204" y="143871"/>
                  </a:lnTo>
                  <a:close/>
                  <a:moveTo>
                    <a:pt x="0" y="0"/>
                  </a:moveTo>
                  <a:lnTo>
                    <a:pt x="59090" y="0"/>
                  </a:lnTo>
                  <a:cubicBezTo>
                    <a:pt x="69368" y="0"/>
                    <a:pt x="77531" y="1163"/>
                    <a:pt x="83577" y="3488"/>
                  </a:cubicBezTo>
                  <a:cubicBezTo>
                    <a:pt x="89623" y="5814"/>
                    <a:pt x="94541" y="10011"/>
                    <a:pt x="98332" y="16081"/>
                  </a:cubicBezTo>
                  <a:cubicBezTo>
                    <a:pt x="102122" y="22150"/>
                    <a:pt x="104017" y="30115"/>
                    <a:pt x="104017" y="39975"/>
                  </a:cubicBezTo>
                  <a:cubicBezTo>
                    <a:pt x="104017" y="49555"/>
                    <a:pt x="102366" y="57392"/>
                    <a:pt x="99064" y="63485"/>
                  </a:cubicBezTo>
                  <a:cubicBezTo>
                    <a:pt x="95762" y="69577"/>
                    <a:pt x="90983" y="73926"/>
                    <a:pt x="84728" y="76531"/>
                  </a:cubicBezTo>
                  <a:cubicBezTo>
                    <a:pt x="78472" y="79135"/>
                    <a:pt x="69926" y="80437"/>
                    <a:pt x="59090" y="80437"/>
                  </a:cubicBezTo>
                  <a:lnTo>
                    <a:pt x="0" y="80437"/>
                  </a:lnTo>
                  <a:lnTo>
                    <a:pt x="0" y="66903"/>
                  </a:lnTo>
                  <a:lnTo>
                    <a:pt x="59020" y="66903"/>
                  </a:lnTo>
                  <a:cubicBezTo>
                    <a:pt x="67903" y="66903"/>
                    <a:pt x="74449" y="66078"/>
                    <a:pt x="78658" y="64427"/>
                  </a:cubicBezTo>
                  <a:cubicBezTo>
                    <a:pt x="82867" y="62776"/>
                    <a:pt x="86111" y="59939"/>
                    <a:pt x="88390" y="55916"/>
                  </a:cubicBezTo>
                  <a:cubicBezTo>
                    <a:pt x="90669" y="51893"/>
                    <a:pt x="91809" y="46974"/>
                    <a:pt x="91809" y="41161"/>
                  </a:cubicBezTo>
                  <a:cubicBezTo>
                    <a:pt x="91809" y="31208"/>
                    <a:pt x="89553" y="24115"/>
                    <a:pt x="85042" y="19883"/>
                  </a:cubicBezTo>
                  <a:cubicBezTo>
                    <a:pt x="80530" y="15651"/>
                    <a:pt x="71856" y="13534"/>
                    <a:pt x="59020" y="13534"/>
                  </a:cubicBezTo>
                  <a:lnTo>
                    <a:pt x="0" y="135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2" name="TextBox 1401">
              <a:extLst>
                <a:ext uri="{FF2B5EF4-FFF2-40B4-BE49-F238E27FC236}">
                  <a16:creationId xmlns:a16="http://schemas.microsoft.com/office/drawing/2014/main" id="{A8024BCE-B34E-8386-B911-AA2B3B5BBDEA}"/>
                </a:ext>
              </a:extLst>
            </p:cNvPr>
            <p:cNvSpPr txBox="1"/>
            <p:nvPr/>
          </p:nvSpPr>
          <p:spPr>
            <a:xfrm>
              <a:off x="5469641" y="2518976"/>
              <a:ext cx="134085" cy="491342"/>
            </a:xfrm>
            <a:custGeom>
              <a:avLst/>
              <a:gdLst/>
              <a:ahLst/>
              <a:cxnLst/>
              <a:rect l="l" t="t" r="r" b="b"/>
              <a:pathLst>
                <a:path w="134085" h="491342">
                  <a:moveTo>
                    <a:pt x="75135" y="409928"/>
                  </a:moveTo>
                  <a:cubicBezTo>
                    <a:pt x="80577" y="409928"/>
                    <a:pt x="85704" y="411486"/>
                    <a:pt x="90518" y="414602"/>
                  </a:cubicBezTo>
                  <a:cubicBezTo>
                    <a:pt x="95332" y="417719"/>
                    <a:pt x="99076" y="422195"/>
                    <a:pt x="101750" y="428032"/>
                  </a:cubicBezTo>
                  <a:cubicBezTo>
                    <a:pt x="104424" y="433869"/>
                    <a:pt x="105761" y="440438"/>
                    <a:pt x="105761" y="447740"/>
                  </a:cubicBezTo>
                  <a:cubicBezTo>
                    <a:pt x="105761" y="456995"/>
                    <a:pt x="104413" y="464751"/>
                    <a:pt x="101715" y="471006"/>
                  </a:cubicBezTo>
                  <a:cubicBezTo>
                    <a:pt x="99018" y="477261"/>
                    <a:pt x="94960" y="482168"/>
                    <a:pt x="89541" y="485726"/>
                  </a:cubicBezTo>
                  <a:cubicBezTo>
                    <a:pt x="84123" y="489284"/>
                    <a:pt x="77996" y="491156"/>
                    <a:pt x="71159" y="491342"/>
                  </a:cubicBezTo>
                  <a:lnTo>
                    <a:pt x="70043" y="478575"/>
                  </a:lnTo>
                  <a:cubicBezTo>
                    <a:pt x="75159" y="477971"/>
                    <a:pt x="79356" y="476564"/>
                    <a:pt x="82635" y="474355"/>
                  </a:cubicBezTo>
                  <a:cubicBezTo>
                    <a:pt x="85914" y="472146"/>
                    <a:pt x="88565" y="468716"/>
                    <a:pt x="90588" y="464065"/>
                  </a:cubicBezTo>
                  <a:cubicBezTo>
                    <a:pt x="92611" y="459414"/>
                    <a:pt x="93623" y="454182"/>
                    <a:pt x="93623" y="448368"/>
                  </a:cubicBezTo>
                  <a:cubicBezTo>
                    <a:pt x="93623" y="443205"/>
                    <a:pt x="92855" y="438648"/>
                    <a:pt x="91320" y="434694"/>
                  </a:cubicBezTo>
                  <a:cubicBezTo>
                    <a:pt x="89786" y="430741"/>
                    <a:pt x="87681" y="427799"/>
                    <a:pt x="85007" y="425869"/>
                  </a:cubicBezTo>
                  <a:cubicBezTo>
                    <a:pt x="82333" y="423939"/>
                    <a:pt x="79414" y="422974"/>
                    <a:pt x="76251" y="422974"/>
                  </a:cubicBezTo>
                  <a:cubicBezTo>
                    <a:pt x="73042" y="422974"/>
                    <a:pt x="70240" y="423904"/>
                    <a:pt x="67845" y="425765"/>
                  </a:cubicBezTo>
                  <a:cubicBezTo>
                    <a:pt x="65450" y="427625"/>
                    <a:pt x="63438" y="430695"/>
                    <a:pt x="61811" y="434973"/>
                  </a:cubicBezTo>
                  <a:cubicBezTo>
                    <a:pt x="60741" y="437717"/>
                    <a:pt x="59078" y="443787"/>
                    <a:pt x="56822" y="453182"/>
                  </a:cubicBezTo>
                  <a:cubicBezTo>
                    <a:pt x="54567" y="462576"/>
                    <a:pt x="52439" y="469157"/>
                    <a:pt x="50439" y="472925"/>
                  </a:cubicBezTo>
                  <a:cubicBezTo>
                    <a:pt x="47881" y="477808"/>
                    <a:pt x="44707" y="481447"/>
                    <a:pt x="40916" y="483842"/>
                  </a:cubicBezTo>
                  <a:cubicBezTo>
                    <a:pt x="37126" y="486238"/>
                    <a:pt x="32882" y="487435"/>
                    <a:pt x="28185" y="487435"/>
                  </a:cubicBezTo>
                  <a:cubicBezTo>
                    <a:pt x="23022" y="487435"/>
                    <a:pt x="18197" y="485970"/>
                    <a:pt x="13709" y="483040"/>
                  </a:cubicBezTo>
                  <a:cubicBezTo>
                    <a:pt x="9221" y="480110"/>
                    <a:pt x="5814" y="475831"/>
                    <a:pt x="3489" y="470204"/>
                  </a:cubicBezTo>
                  <a:cubicBezTo>
                    <a:pt x="1163" y="464576"/>
                    <a:pt x="0" y="458321"/>
                    <a:pt x="0" y="451437"/>
                  </a:cubicBezTo>
                  <a:cubicBezTo>
                    <a:pt x="0" y="443857"/>
                    <a:pt x="1221" y="437171"/>
                    <a:pt x="3663" y="431381"/>
                  </a:cubicBezTo>
                  <a:cubicBezTo>
                    <a:pt x="6105" y="425590"/>
                    <a:pt x="9697" y="421137"/>
                    <a:pt x="14441" y="418021"/>
                  </a:cubicBezTo>
                  <a:cubicBezTo>
                    <a:pt x="19185" y="414905"/>
                    <a:pt x="24557" y="413230"/>
                    <a:pt x="30557" y="412998"/>
                  </a:cubicBezTo>
                  <a:lnTo>
                    <a:pt x="31533" y="425974"/>
                  </a:lnTo>
                  <a:cubicBezTo>
                    <a:pt x="25069" y="426672"/>
                    <a:pt x="20185" y="429032"/>
                    <a:pt x="16883" y="433055"/>
                  </a:cubicBezTo>
                  <a:cubicBezTo>
                    <a:pt x="13581" y="437078"/>
                    <a:pt x="11930" y="443019"/>
                    <a:pt x="11930" y="450879"/>
                  </a:cubicBezTo>
                  <a:cubicBezTo>
                    <a:pt x="11930" y="459065"/>
                    <a:pt x="13430" y="465030"/>
                    <a:pt x="16430" y="468774"/>
                  </a:cubicBezTo>
                  <a:cubicBezTo>
                    <a:pt x="19429" y="472518"/>
                    <a:pt x="23045" y="474390"/>
                    <a:pt x="27278" y="474390"/>
                  </a:cubicBezTo>
                  <a:cubicBezTo>
                    <a:pt x="30952" y="474390"/>
                    <a:pt x="33975" y="473064"/>
                    <a:pt x="36347" y="470413"/>
                  </a:cubicBezTo>
                  <a:cubicBezTo>
                    <a:pt x="38719" y="467809"/>
                    <a:pt x="41149" y="461007"/>
                    <a:pt x="43637" y="450007"/>
                  </a:cubicBezTo>
                  <a:cubicBezTo>
                    <a:pt x="46125" y="439008"/>
                    <a:pt x="48300" y="431462"/>
                    <a:pt x="50160" y="427369"/>
                  </a:cubicBezTo>
                  <a:cubicBezTo>
                    <a:pt x="52904" y="421416"/>
                    <a:pt x="56381" y="417021"/>
                    <a:pt x="60590" y="414184"/>
                  </a:cubicBezTo>
                  <a:cubicBezTo>
                    <a:pt x="64799" y="411347"/>
                    <a:pt x="69647" y="409928"/>
                    <a:pt x="75135" y="409928"/>
                  </a:cubicBezTo>
                  <a:close/>
                  <a:moveTo>
                    <a:pt x="29929" y="380465"/>
                  </a:moveTo>
                  <a:lnTo>
                    <a:pt x="104017" y="380465"/>
                  </a:lnTo>
                  <a:lnTo>
                    <a:pt x="104017" y="393022"/>
                  </a:lnTo>
                  <a:lnTo>
                    <a:pt x="29929" y="393022"/>
                  </a:lnTo>
                  <a:close/>
                  <a:moveTo>
                    <a:pt x="1744" y="380465"/>
                  </a:moveTo>
                  <a:lnTo>
                    <a:pt x="16185" y="380465"/>
                  </a:lnTo>
                  <a:lnTo>
                    <a:pt x="16185" y="393022"/>
                  </a:lnTo>
                  <a:lnTo>
                    <a:pt x="1744" y="393022"/>
                  </a:lnTo>
                  <a:close/>
                  <a:moveTo>
                    <a:pt x="66066" y="315753"/>
                  </a:moveTo>
                  <a:cubicBezTo>
                    <a:pt x="56997" y="315753"/>
                    <a:pt x="50160" y="317764"/>
                    <a:pt x="45556" y="321787"/>
                  </a:cubicBezTo>
                  <a:cubicBezTo>
                    <a:pt x="40951" y="325810"/>
                    <a:pt x="38649" y="330659"/>
                    <a:pt x="38649" y="336333"/>
                  </a:cubicBezTo>
                  <a:cubicBezTo>
                    <a:pt x="38649" y="341914"/>
                    <a:pt x="40916" y="346658"/>
                    <a:pt x="45451" y="350564"/>
                  </a:cubicBezTo>
                  <a:cubicBezTo>
                    <a:pt x="49986" y="354471"/>
                    <a:pt x="56718" y="356425"/>
                    <a:pt x="65647" y="356425"/>
                  </a:cubicBezTo>
                  <a:cubicBezTo>
                    <a:pt x="75368" y="356425"/>
                    <a:pt x="82460" y="354494"/>
                    <a:pt x="86925" y="350634"/>
                  </a:cubicBezTo>
                  <a:cubicBezTo>
                    <a:pt x="91390" y="346774"/>
                    <a:pt x="93623" y="341937"/>
                    <a:pt x="93623" y="336123"/>
                  </a:cubicBezTo>
                  <a:cubicBezTo>
                    <a:pt x="93623" y="330356"/>
                    <a:pt x="91402" y="325519"/>
                    <a:pt x="86960" y="321613"/>
                  </a:cubicBezTo>
                  <a:cubicBezTo>
                    <a:pt x="82519" y="317706"/>
                    <a:pt x="75554" y="315753"/>
                    <a:pt x="66066" y="315753"/>
                  </a:cubicBezTo>
                  <a:close/>
                  <a:moveTo>
                    <a:pt x="29929" y="304032"/>
                  </a:moveTo>
                  <a:lnTo>
                    <a:pt x="93971" y="304032"/>
                  </a:lnTo>
                  <a:cubicBezTo>
                    <a:pt x="105506" y="304032"/>
                    <a:pt x="113679" y="305207"/>
                    <a:pt x="118493" y="307555"/>
                  </a:cubicBezTo>
                  <a:cubicBezTo>
                    <a:pt x="123307" y="309904"/>
                    <a:pt x="127109" y="313625"/>
                    <a:pt x="129899" y="318718"/>
                  </a:cubicBezTo>
                  <a:cubicBezTo>
                    <a:pt x="132690" y="323810"/>
                    <a:pt x="134085" y="330077"/>
                    <a:pt x="134085" y="337519"/>
                  </a:cubicBezTo>
                  <a:cubicBezTo>
                    <a:pt x="134085" y="346355"/>
                    <a:pt x="132097" y="353495"/>
                    <a:pt x="128120" y="358936"/>
                  </a:cubicBezTo>
                  <a:cubicBezTo>
                    <a:pt x="124144" y="364378"/>
                    <a:pt x="118156" y="367005"/>
                    <a:pt x="110156" y="366819"/>
                  </a:cubicBezTo>
                  <a:lnTo>
                    <a:pt x="111970" y="354611"/>
                  </a:lnTo>
                  <a:cubicBezTo>
                    <a:pt x="115737" y="354099"/>
                    <a:pt x="118481" y="352681"/>
                    <a:pt x="120202" y="350355"/>
                  </a:cubicBezTo>
                  <a:cubicBezTo>
                    <a:pt x="122528" y="347239"/>
                    <a:pt x="123690" y="342984"/>
                    <a:pt x="123690" y="337589"/>
                  </a:cubicBezTo>
                  <a:cubicBezTo>
                    <a:pt x="123690" y="331775"/>
                    <a:pt x="122528" y="327287"/>
                    <a:pt x="120202" y="324124"/>
                  </a:cubicBezTo>
                  <a:cubicBezTo>
                    <a:pt x="117877" y="320962"/>
                    <a:pt x="114621" y="318822"/>
                    <a:pt x="110435" y="317706"/>
                  </a:cubicBezTo>
                  <a:cubicBezTo>
                    <a:pt x="107877" y="317055"/>
                    <a:pt x="102506" y="316753"/>
                    <a:pt x="94320" y="316799"/>
                  </a:cubicBezTo>
                  <a:cubicBezTo>
                    <a:pt x="100785" y="322287"/>
                    <a:pt x="104017" y="329124"/>
                    <a:pt x="104017" y="337309"/>
                  </a:cubicBezTo>
                  <a:cubicBezTo>
                    <a:pt x="104017" y="347495"/>
                    <a:pt x="100343" y="355378"/>
                    <a:pt x="92995" y="360959"/>
                  </a:cubicBezTo>
                  <a:cubicBezTo>
                    <a:pt x="85646" y="366540"/>
                    <a:pt x="76833" y="369331"/>
                    <a:pt x="66554" y="369331"/>
                  </a:cubicBezTo>
                  <a:cubicBezTo>
                    <a:pt x="59485" y="369331"/>
                    <a:pt x="52962" y="368052"/>
                    <a:pt x="46986" y="365494"/>
                  </a:cubicBezTo>
                  <a:cubicBezTo>
                    <a:pt x="41009" y="362936"/>
                    <a:pt x="36393" y="359227"/>
                    <a:pt x="33138" y="354367"/>
                  </a:cubicBezTo>
                  <a:cubicBezTo>
                    <a:pt x="29882" y="349506"/>
                    <a:pt x="28254" y="343797"/>
                    <a:pt x="28254" y="337240"/>
                  </a:cubicBezTo>
                  <a:cubicBezTo>
                    <a:pt x="28254" y="328496"/>
                    <a:pt x="31789" y="321287"/>
                    <a:pt x="38858" y="315613"/>
                  </a:cubicBezTo>
                  <a:lnTo>
                    <a:pt x="29929" y="315613"/>
                  </a:lnTo>
                  <a:close/>
                  <a:moveTo>
                    <a:pt x="53160" y="187928"/>
                  </a:moveTo>
                  <a:lnTo>
                    <a:pt x="104017" y="187928"/>
                  </a:lnTo>
                  <a:lnTo>
                    <a:pt x="104017" y="200415"/>
                  </a:lnTo>
                  <a:lnTo>
                    <a:pt x="57346" y="200415"/>
                  </a:lnTo>
                  <a:cubicBezTo>
                    <a:pt x="52323" y="200415"/>
                    <a:pt x="48707" y="200822"/>
                    <a:pt x="46498" y="201636"/>
                  </a:cubicBezTo>
                  <a:cubicBezTo>
                    <a:pt x="44288" y="202450"/>
                    <a:pt x="42509" y="203927"/>
                    <a:pt x="41161" y="206066"/>
                  </a:cubicBezTo>
                  <a:cubicBezTo>
                    <a:pt x="39812" y="208206"/>
                    <a:pt x="39137" y="210717"/>
                    <a:pt x="39137" y="213601"/>
                  </a:cubicBezTo>
                  <a:cubicBezTo>
                    <a:pt x="39137" y="218810"/>
                    <a:pt x="40870" y="223135"/>
                    <a:pt x="44335" y="226577"/>
                  </a:cubicBezTo>
                  <a:cubicBezTo>
                    <a:pt x="47800" y="230018"/>
                    <a:pt x="53346" y="231739"/>
                    <a:pt x="60973" y="231739"/>
                  </a:cubicBezTo>
                  <a:lnTo>
                    <a:pt x="104017" y="231739"/>
                  </a:lnTo>
                  <a:lnTo>
                    <a:pt x="104017" y="244297"/>
                  </a:lnTo>
                  <a:lnTo>
                    <a:pt x="55881" y="244297"/>
                  </a:lnTo>
                  <a:cubicBezTo>
                    <a:pt x="50300" y="244297"/>
                    <a:pt x="46114" y="245320"/>
                    <a:pt x="43323" y="247366"/>
                  </a:cubicBezTo>
                  <a:cubicBezTo>
                    <a:pt x="40533" y="249413"/>
                    <a:pt x="39137" y="252761"/>
                    <a:pt x="39137" y="257412"/>
                  </a:cubicBezTo>
                  <a:cubicBezTo>
                    <a:pt x="39137" y="260947"/>
                    <a:pt x="40068" y="264214"/>
                    <a:pt x="41928" y="267214"/>
                  </a:cubicBezTo>
                  <a:cubicBezTo>
                    <a:pt x="43788" y="270214"/>
                    <a:pt x="46509" y="272388"/>
                    <a:pt x="50090" y="273737"/>
                  </a:cubicBezTo>
                  <a:cubicBezTo>
                    <a:pt x="53671" y="275085"/>
                    <a:pt x="58834" y="275760"/>
                    <a:pt x="65578" y="275760"/>
                  </a:cubicBezTo>
                  <a:lnTo>
                    <a:pt x="104017" y="275760"/>
                  </a:lnTo>
                  <a:lnTo>
                    <a:pt x="104017" y="288317"/>
                  </a:lnTo>
                  <a:lnTo>
                    <a:pt x="29929" y="288317"/>
                  </a:lnTo>
                  <a:lnTo>
                    <a:pt x="29929" y="277085"/>
                  </a:lnTo>
                  <a:lnTo>
                    <a:pt x="40323" y="277085"/>
                  </a:lnTo>
                  <a:cubicBezTo>
                    <a:pt x="36696" y="274760"/>
                    <a:pt x="33777" y="271667"/>
                    <a:pt x="31568" y="267807"/>
                  </a:cubicBezTo>
                  <a:cubicBezTo>
                    <a:pt x="29359" y="263947"/>
                    <a:pt x="28254" y="259551"/>
                    <a:pt x="28254" y="254622"/>
                  </a:cubicBezTo>
                  <a:cubicBezTo>
                    <a:pt x="28254" y="249133"/>
                    <a:pt x="29394" y="244634"/>
                    <a:pt x="31673" y="241122"/>
                  </a:cubicBezTo>
                  <a:cubicBezTo>
                    <a:pt x="33952" y="237611"/>
                    <a:pt x="37138" y="235134"/>
                    <a:pt x="41230" y="233693"/>
                  </a:cubicBezTo>
                  <a:cubicBezTo>
                    <a:pt x="32580" y="227832"/>
                    <a:pt x="28254" y="220205"/>
                    <a:pt x="28254" y="210810"/>
                  </a:cubicBezTo>
                  <a:cubicBezTo>
                    <a:pt x="28254" y="203462"/>
                    <a:pt x="30289" y="197811"/>
                    <a:pt x="34359" y="193858"/>
                  </a:cubicBezTo>
                  <a:cubicBezTo>
                    <a:pt x="38428" y="189905"/>
                    <a:pt x="44695" y="187928"/>
                    <a:pt x="53160" y="187928"/>
                  </a:cubicBezTo>
                  <a:close/>
                  <a:moveTo>
                    <a:pt x="66554" y="112658"/>
                  </a:moveTo>
                  <a:cubicBezTo>
                    <a:pt x="57392" y="112658"/>
                    <a:pt x="50451" y="114739"/>
                    <a:pt x="45730" y="118902"/>
                  </a:cubicBezTo>
                  <a:cubicBezTo>
                    <a:pt x="41009" y="123064"/>
                    <a:pt x="38649" y="128239"/>
                    <a:pt x="38649" y="134424"/>
                  </a:cubicBezTo>
                  <a:cubicBezTo>
                    <a:pt x="38649" y="140703"/>
                    <a:pt x="40998" y="145912"/>
                    <a:pt x="45695" y="150051"/>
                  </a:cubicBezTo>
                  <a:cubicBezTo>
                    <a:pt x="50393" y="154190"/>
                    <a:pt x="57485" y="156260"/>
                    <a:pt x="66973" y="156260"/>
                  </a:cubicBezTo>
                  <a:cubicBezTo>
                    <a:pt x="76461" y="156260"/>
                    <a:pt x="83565" y="154190"/>
                    <a:pt x="88286" y="150051"/>
                  </a:cubicBezTo>
                  <a:cubicBezTo>
                    <a:pt x="93006" y="145912"/>
                    <a:pt x="95367" y="140703"/>
                    <a:pt x="95367" y="134424"/>
                  </a:cubicBezTo>
                  <a:cubicBezTo>
                    <a:pt x="95367" y="128192"/>
                    <a:pt x="92995" y="123006"/>
                    <a:pt x="88251" y="118867"/>
                  </a:cubicBezTo>
                  <a:cubicBezTo>
                    <a:pt x="83507" y="114728"/>
                    <a:pt x="76275" y="112658"/>
                    <a:pt x="66554" y="112658"/>
                  </a:cubicBezTo>
                  <a:close/>
                  <a:moveTo>
                    <a:pt x="65927" y="99752"/>
                  </a:moveTo>
                  <a:cubicBezTo>
                    <a:pt x="75461" y="99752"/>
                    <a:pt x="82960" y="101182"/>
                    <a:pt x="88425" y="104042"/>
                  </a:cubicBezTo>
                  <a:cubicBezTo>
                    <a:pt x="93890" y="106903"/>
                    <a:pt x="98134" y="111065"/>
                    <a:pt x="101157" y="116530"/>
                  </a:cubicBezTo>
                  <a:cubicBezTo>
                    <a:pt x="104180" y="121995"/>
                    <a:pt x="105692" y="127959"/>
                    <a:pt x="105692" y="134424"/>
                  </a:cubicBezTo>
                  <a:cubicBezTo>
                    <a:pt x="105692" y="144796"/>
                    <a:pt x="102366" y="153179"/>
                    <a:pt x="95715" y="159574"/>
                  </a:cubicBezTo>
                  <a:cubicBezTo>
                    <a:pt x="89065" y="165969"/>
                    <a:pt x="79484" y="169166"/>
                    <a:pt x="66973" y="169166"/>
                  </a:cubicBezTo>
                  <a:cubicBezTo>
                    <a:pt x="53253" y="169166"/>
                    <a:pt x="43091" y="165353"/>
                    <a:pt x="36486" y="157725"/>
                  </a:cubicBezTo>
                  <a:cubicBezTo>
                    <a:pt x="30998" y="151353"/>
                    <a:pt x="28254" y="143586"/>
                    <a:pt x="28254" y="134424"/>
                  </a:cubicBezTo>
                  <a:cubicBezTo>
                    <a:pt x="28254" y="124239"/>
                    <a:pt x="31591" y="115914"/>
                    <a:pt x="38265" y="109449"/>
                  </a:cubicBezTo>
                  <a:cubicBezTo>
                    <a:pt x="44939" y="102984"/>
                    <a:pt x="54160" y="99752"/>
                    <a:pt x="65927" y="99752"/>
                  </a:cubicBezTo>
                  <a:close/>
                  <a:moveTo>
                    <a:pt x="29929" y="75665"/>
                  </a:moveTo>
                  <a:lnTo>
                    <a:pt x="104017" y="75665"/>
                  </a:lnTo>
                  <a:lnTo>
                    <a:pt x="104017" y="88222"/>
                  </a:lnTo>
                  <a:lnTo>
                    <a:pt x="29929" y="88222"/>
                  </a:lnTo>
                  <a:close/>
                  <a:moveTo>
                    <a:pt x="1744" y="75665"/>
                  </a:moveTo>
                  <a:lnTo>
                    <a:pt x="16185" y="75665"/>
                  </a:lnTo>
                  <a:lnTo>
                    <a:pt x="16185" y="88222"/>
                  </a:lnTo>
                  <a:lnTo>
                    <a:pt x="1744" y="88222"/>
                  </a:lnTo>
                  <a:close/>
                  <a:moveTo>
                    <a:pt x="68089" y="11441"/>
                  </a:moveTo>
                  <a:cubicBezTo>
                    <a:pt x="57950" y="11441"/>
                    <a:pt x="50509" y="13394"/>
                    <a:pt x="45765" y="17301"/>
                  </a:cubicBezTo>
                  <a:cubicBezTo>
                    <a:pt x="41021" y="21208"/>
                    <a:pt x="38649" y="26022"/>
                    <a:pt x="38649" y="31742"/>
                  </a:cubicBezTo>
                  <a:cubicBezTo>
                    <a:pt x="38649" y="37323"/>
                    <a:pt x="40928" y="41986"/>
                    <a:pt x="45486" y="45730"/>
                  </a:cubicBezTo>
                  <a:cubicBezTo>
                    <a:pt x="50044" y="49474"/>
                    <a:pt x="57229" y="51346"/>
                    <a:pt x="67043" y="51346"/>
                  </a:cubicBezTo>
                  <a:cubicBezTo>
                    <a:pt x="76531" y="51346"/>
                    <a:pt x="83623" y="49346"/>
                    <a:pt x="88321" y="45346"/>
                  </a:cubicBezTo>
                  <a:cubicBezTo>
                    <a:pt x="93018" y="41346"/>
                    <a:pt x="95367" y="36626"/>
                    <a:pt x="95367" y="31184"/>
                  </a:cubicBezTo>
                  <a:cubicBezTo>
                    <a:pt x="95367" y="25696"/>
                    <a:pt x="93123" y="21033"/>
                    <a:pt x="88634" y="17196"/>
                  </a:cubicBezTo>
                  <a:cubicBezTo>
                    <a:pt x="84146" y="13359"/>
                    <a:pt x="77298" y="11441"/>
                    <a:pt x="68089" y="11441"/>
                  </a:cubicBezTo>
                  <a:close/>
                  <a:moveTo>
                    <a:pt x="1744" y="0"/>
                  </a:moveTo>
                  <a:lnTo>
                    <a:pt x="104017" y="0"/>
                  </a:lnTo>
                  <a:lnTo>
                    <a:pt x="104017" y="11650"/>
                  </a:lnTo>
                  <a:lnTo>
                    <a:pt x="94669" y="11650"/>
                  </a:lnTo>
                  <a:cubicBezTo>
                    <a:pt x="102017" y="16348"/>
                    <a:pt x="105692" y="23254"/>
                    <a:pt x="105692" y="32370"/>
                  </a:cubicBezTo>
                  <a:cubicBezTo>
                    <a:pt x="105692" y="38277"/>
                    <a:pt x="104064" y="43706"/>
                    <a:pt x="100808" y="48660"/>
                  </a:cubicBezTo>
                  <a:cubicBezTo>
                    <a:pt x="97553" y="53613"/>
                    <a:pt x="93006" y="57450"/>
                    <a:pt x="87169" y="60171"/>
                  </a:cubicBezTo>
                  <a:cubicBezTo>
                    <a:pt x="81333" y="62891"/>
                    <a:pt x="74624" y="64252"/>
                    <a:pt x="67043" y="64252"/>
                  </a:cubicBezTo>
                  <a:cubicBezTo>
                    <a:pt x="59648" y="64252"/>
                    <a:pt x="52939" y="63019"/>
                    <a:pt x="46916" y="60554"/>
                  </a:cubicBezTo>
                  <a:cubicBezTo>
                    <a:pt x="40893" y="58089"/>
                    <a:pt x="36277" y="54392"/>
                    <a:pt x="33068" y="49462"/>
                  </a:cubicBezTo>
                  <a:cubicBezTo>
                    <a:pt x="29859" y="44532"/>
                    <a:pt x="28254" y="39021"/>
                    <a:pt x="28254" y="32928"/>
                  </a:cubicBezTo>
                  <a:cubicBezTo>
                    <a:pt x="28254" y="28463"/>
                    <a:pt x="29196" y="24487"/>
                    <a:pt x="31080" y="20999"/>
                  </a:cubicBezTo>
                  <a:cubicBezTo>
                    <a:pt x="32963" y="17510"/>
                    <a:pt x="35417" y="14673"/>
                    <a:pt x="38440" y="12487"/>
                  </a:cubicBezTo>
                  <a:lnTo>
                    <a:pt x="1744" y="124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id="{7AC39B19-DAC0-ED83-ED28-201B0D895382}"/>
                </a:ext>
              </a:extLst>
            </p:cNvPr>
            <p:cNvSpPr/>
            <p:nvPr/>
          </p:nvSpPr>
          <p:spPr>
            <a:xfrm>
              <a:off x="8104677" y="2416037"/>
              <a:ext cx="171038" cy="717040"/>
            </a:xfrm>
            <a:custGeom>
              <a:avLst/>
              <a:gdLst>
                <a:gd name="connsiteX0" fmla="*/ 28507 w 171038"/>
                <a:gd name="connsiteY0" fmla="*/ 0 h 717040"/>
                <a:gd name="connsiteX1" fmla="*/ 142531 w 171038"/>
                <a:gd name="connsiteY1" fmla="*/ 0 h 717040"/>
                <a:gd name="connsiteX2" fmla="*/ 171038 w 171038"/>
                <a:gd name="connsiteY2" fmla="*/ 36633 h 717040"/>
                <a:gd name="connsiteX3" fmla="*/ 171038 w 171038"/>
                <a:gd name="connsiteY3" fmla="*/ 680407 h 717040"/>
                <a:gd name="connsiteX4" fmla="*/ 142531 w 171038"/>
                <a:gd name="connsiteY4" fmla="*/ 717040 h 717040"/>
                <a:gd name="connsiteX5" fmla="*/ 28507 w 171038"/>
                <a:gd name="connsiteY5" fmla="*/ 717040 h 717040"/>
                <a:gd name="connsiteX6" fmla="*/ 0 w 171038"/>
                <a:gd name="connsiteY6" fmla="*/ 680407 h 717040"/>
                <a:gd name="connsiteX7" fmla="*/ 0 w 171038"/>
                <a:gd name="connsiteY7" fmla="*/ 36633 h 717040"/>
                <a:gd name="connsiteX8" fmla="*/ 28507 w 171038"/>
                <a:gd name="connsiteY8" fmla="*/ 0 h 7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8" h="717040">
                  <a:moveTo>
                    <a:pt x="28507" y="0"/>
                  </a:moveTo>
                  <a:lnTo>
                    <a:pt x="142531" y="0"/>
                  </a:lnTo>
                  <a:cubicBezTo>
                    <a:pt x="158275" y="0"/>
                    <a:pt x="171038" y="16401"/>
                    <a:pt x="171038" y="36633"/>
                  </a:cubicBezTo>
                  <a:lnTo>
                    <a:pt x="171038" y="680407"/>
                  </a:lnTo>
                  <a:cubicBezTo>
                    <a:pt x="171038" y="700639"/>
                    <a:pt x="158275" y="717040"/>
                    <a:pt x="142531" y="717040"/>
                  </a:cubicBezTo>
                  <a:lnTo>
                    <a:pt x="28507" y="717040"/>
                  </a:lnTo>
                  <a:cubicBezTo>
                    <a:pt x="12763" y="717040"/>
                    <a:pt x="0" y="700639"/>
                    <a:pt x="0" y="680407"/>
                  </a:cubicBezTo>
                  <a:lnTo>
                    <a:pt x="0" y="36633"/>
                  </a:lnTo>
                  <a:cubicBezTo>
                    <a:pt x="0" y="16401"/>
                    <a:pt x="12763" y="0"/>
                    <a:pt x="28507" y="0"/>
                  </a:cubicBezTo>
                  <a:close/>
                </a:path>
              </a:pathLst>
            </a:custGeom>
            <a:solidFill>
              <a:srgbClr val="FFFFFF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4" name="TextBox 1403">
              <a:extLst>
                <a:ext uri="{FF2B5EF4-FFF2-40B4-BE49-F238E27FC236}">
                  <a16:creationId xmlns:a16="http://schemas.microsoft.com/office/drawing/2014/main" id="{33BCF9B8-78D8-53AE-4D9D-C01341F01FDB}"/>
                </a:ext>
              </a:extLst>
            </p:cNvPr>
            <p:cNvSpPr txBox="1"/>
            <p:nvPr/>
          </p:nvSpPr>
          <p:spPr>
            <a:xfrm>
              <a:off x="8132002" y="2533835"/>
              <a:ext cx="105761" cy="550938"/>
            </a:xfrm>
            <a:custGeom>
              <a:avLst/>
              <a:gdLst/>
              <a:ahLst/>
              <a:cxnLst/>
              <a:rect l="l" t="t" r="r" b="b"/>
              <a:pathLst>
                <a:path w="105761" h="550938">
                  <a:moveTo>
                    <a:pt x="71577" y="460525"/>
                  </a:moveTo>
                  <a:cubicBezTo>
                    <a:pt x="82693" y="463362"/>
                    <a:pt x="91169" y="468467"/>
                    <a:pt x="97006" y="475838"/>
                  </a:cubicBezTo>
                  <a:cubicBezTo>
                    <a:pt x="102843" y="483210"/>
                    <a:pt x="105761" y="492221"/>
                    <a:pt x="105761" y="502872"/>
                  </a:cubicBezTo>
                  <a:cubicBezTo>
                    <a:pt x="105761" y="513894"/>
                    <a:pt x="103517" y="522859"/>
                    <a:pt x="99029" y="529765"/>
                  </a:cubicBezTo>
                  <a:cubicBezTo>
                    <a:pt x="94541" y="536672"/>
                    <a:pt x="88041" y="541927"/>
                    <a:pt x="79530" y="545532"/>
                  </a:cubicBezTo>
                  <a:cubicBezTo>
                    <a:pt x="71019" y="549136"/>
                    <a:pt x="61880" y="550938"/>
                    <a:pt x="52113" y="550938"/>
                  </a:cubicBezTo>
                  <a:cubicBezTo>
                    <a:pt x="41463" y="550938"/>
                    <a:pt x="32173" y="548904"/>
                    <a:pt x="24243" y="544834"/>
                  </a:cubicBezTo>
                  <a:cubicBezTo>
                    <a:pt x="16313" y="540765"/>
                    <a:pt x="10290" y="534974"/>
                    <a:pt x="6174" y="527463"/>
                  </a:cubicBezTo>
                  <a:cubicBezTo>
                    <a:pt x="2058" y="519952"/>
                    <a:pt x="0" y="511685"/>
                    <a:pt x="0" y="502662"/>
                  </a:cubicBezTo>
                  <a:cubicBezTo>
                    <a:pt x="0" y="492430"/>
                    <a:pt x="2605" y="483826"/>
                    <a:pt x="7814" y="476850"/>
                  </a:cubicBezTo>
                  <a:cubicBezTo>
                    <a:pt x="13023" y="469874"/>
                    <a:pt x="20348" y="465013"/>
                    <a:pt x="29789" y="462269"/>
                  </a:cubicBezTo>
                  <a:lnTo>
                    <a:pt x="32929" y="475594"/>
                  </a:lnTo>
                  <a:cubicBezTo>
                    <a:pt x="25487" y="477966"/>
                    <a:pt x="20069" y="481408"/>
                    <a:pt x="16674" y="485919"/>
                  </a:cubicBezTo>
                  <a:cubicBezTo>
                    <a:pt x="13279" y="490430"/>
                    <a:pt x="11581" y="496105"/>
                    <a:pt x="11581" y="502941"/>
                  </a:cubicBezTo>
                  <a:cubicBezTo>
                    <a:pt x="11581" y="510801"/>
                    <a:pt x="13465" y="517371"/>
                    <a:pt x="17232" y="522649"/>
                  </a:cubicBezTo>
                  <a:cubicBezTo>
                    <a:pt x="20999" y="527928"/>
                    <a:pt x="26057" y="531637"/>
                    <a:pt x="32405" y="533777"/>
                  </a:cubicBezTo>
                  <a:cubicBezTo>
                    <a:pt x="38754" y="535916"/>
                    <a:pt x="45300" y="536986"/>
                    <a:pt x="52044" y="536986"/>
                  </a:cubicBezTo>
                  <a:cubicBezTo>
                    <a:pt x="60741" y="536986"/>
                    <a:pt x="68333" y="535718"/>
                    <a:pt x="74821" y="533184"/>
                  </a:cubicBezTo>
                  <a:cubicBezTo>
                    <a:pt x="81309" y="530649"/>
                    <a:pt x="86158" y="526707"/>
                    <a:pt x="89367" y="521359"/>
                  </a:cubicBezTo>
                  <a:cubicBezTo>
                    <a:pt x="92576" y="516010"/>
                    <a:pt x="94181" y="510220"/>
                    <a:pt x="94181" y="503988"/>
                  </a:cubicBezTo>
                  <a:cubicBezTo>
                    <a:pt x="94181" y="496407"/>
                    <a:pt x="91995" y="489989"/>
                    <a:pt x="87623" y="484733"/>
                  </a:cubicBezTo>
                  <a:cubicBezTo>
                    <a:pt x="83251" y="479478"/>
                    <a:pt x="76763" y="475920"/>
                    <a:pt x="68159" y="474059"/>
                  </a:cubicBezTo>
                  <a:close/>
                  <a:moveTo>
                    <a:pt x="66554" y="392027"/>
                  </a:moveTo>
                  <a:cubicBezTo>
                    <a:pt x="57392" y="392027"/>
                    <a:pt x="50451" y="394108"/>
                    <a:pt x="45730" y="398271"/>
                  </a:cubicBezTo>
                  <a:cubicBezTo>
                    <a:pt x="41009" y="402433"/>
                    <a:pt x="38649" y="407608"/>
                    <a:pt x="38649" y="413793"/>
                  </a:cubicBezTo>
                  <a:cubicBezTo>
                    <a:pt x="38649" y="420072"/>
                    <a:pt x="40998" y="425281"/>
                    <a:pt x="45695" y="429420"/>
                  </a:cubicBezTo>
                  <a:cubicBezTo>
                    <a:pt x="50393" y="433560"/>
                    <a:pt x="57485" y="435629"/>
                    <a:pt x="66973" y="435629"/>
                  </a:cubicBezTo>
                  <a:cubicBezTo>
                    <a:pt x="76461" y="435629"/>
                    <a:pt x="83565" y="433560"/>
                    <a:pt x="88286" y="429420"/>
                  </a:cubicBezTo>
                  <a:cubicBezTo>
                    <a:pt x="93006" y="425281"/>
                    <a:pt x="95367" y="420072"/>
                    <a:pt x="95367" y="413793"/>
                  </a:cubicBezTo>
                  <a:cubicBezTo>
                    <a:pt x="95367" y="407561"/>
                    <a:pt x="92995" y="402375"/>
                    <a:pt x="88251" y="398236"/>
                  </a:cubicBezTo>
                  <a:cubicBezTo>
                    <a:pt x="83507" y="394097"/>
                    <a:pt x="76275" y="392027"/>
                    <a:pt x="66554" y="392027"/>
                  </a:cubicBezTo>
                  <a:close/>
                  <a:moveTo>
                    <a:pt x="65927" y="379121"/>
                  </a:moveTo>
                  <a:cubicBezTo>
                    <a:pt x="75461" y="379121"/>
                    <a:pt x="82960" y="380551"/>
                    <a:pt x="88425" y="383411"/>
                  </a:cubicBezTo>
                  <a:cubicBezTo>
                    <a:pt x="93890" y="386272"/>
                    <a:pt x="98134" y="390434"/>
                    <a:pt x="101157" y="395899"/>
                  </a:cubicBezTo>
                  <a:cubicBezTo>
                    <a:pt x="104180" y="401364"/>
                    <a:pt x="105692" y="407329"/>
                    <a:pt x="105692" y="413793"/>
                  </a:cubicBezTo>
                  <a:cubicBezTo>
                    <a:pt x="105692" y="424165"/>
                    <a:pt x="102366" y="432548"/>
                    <a:pt x="95715" y="438943"/>
                  </a:cubicBezTo>
                  <a:cubicBezTo>
                    <a:pt x="89065" y="445338"/>
                    <a:pt x="79484" y="448535"/>
                    <a:pt x="66973" y="448535"/>
                  </a:cubicBezTo>
                  <a:cubicBezTo>
                    <a:pt x="53253" y="448535"/>
                    <a:pt x="43091" y="444722"/>
                    <a:pt x="36486" y="437094"/>
                  </a:cubicBezTo>
                  <a:cubicBezTo>
                    <a:pt x="30998" y="430722"/>
                    <a:pt x="28254" y="422956"/>
                    <a:pt x="28254" y="413793"/>
                  </a:cubicBezTo>
                  <a:cubicBezTo>
                    <a:pt x="28254" y="403608"/>
                    <a:pt x="31591" y="395283"/>
                    <a:pt x="38265" y="388818"/>
                  </a:cubicBezTo>
                  <a:cubicBezTo>
                    <a:pt x="44939" y="382353"/>
                    <a:pt x="54160" y="379121"/>
                    <a:pt x="65927" y="379121"/>
                  </a:cubicBezTo>
                  <a:close/>
                  <a:moveTo>
                    <a:pt x="58462" y="307455"/>
                  </a:moveTo>
                  <a:lnTo>
                    <a:pt x="104017" y="307455"/>
                  </a:lnTo>
                  <a:lnTo>
                    <a:pt x="104017" y="320013"/>
                  </a:lnTo>
                  <a:lnTo>
                    <a:pt x="58950" y="320013"/>
                  </a:lnTo>
                  <a:cubicBezTo>
                    <a:pt x="53834" y="320013"/>
                    <a:pt x="50009" y="320501"/>
                    <a:pt x="47474" y="321478"/>
                  </a:cubicBezTo>
                  <a:cubicBezTo>
                    <a:pt x="44939" y="322455"/>
                    <a:pt x="42916" y="324187"/>
                    <a:pt x="41405" y="326675"/>
                  </a:cubicBezTo>
                  <a:cubicBezTo>
                    <a:pt x="39893" y="329163"/>
                    <a:pt x="39137" y="332082"/>
                    <a:pt x="39137" y="335431"/>
                  </a:cubicBezTo>
                  <a:cubicBezTo>
                    <a:pt x="39137" y="340779"/>
                    <a:pt x="40835" y="345395"/>
                    <a:pt x="44230" y="349279"/>
                  </a:cubicBezTo>
                  <a:cubicBezTo>
                    <a:pt x="47625" y="353162"/>
                    <a:pt x="54067" y="355104"/>
                    <a:pt x="63555" y="355104"/>
                  </a:cubicBezTo>
                  <a:lnTo>
                    <a:pt x="104017" y="355104"/>
                  </a:lnTo>
                  <a:lnTo>
                    <a:pt x="104017" y="367661"/>
                  </a:lnTo>
                  <a:lnTo>
                    <a:pt x="29929" y="367661"/>
                  </a:lnTo>
                  <a:lnTo>
                    <a:pt x="29929" y="356359"/>
                  </a:lnTo>
                  <a:lnTo>
                    <a:pt x="40463" y="356359"/>
                  </a:lnTo>
                  <a:cubicBezTo>
                    <a:pt x="32324" y="350918"/>
                    <a:pt x="28254" y="343058"/>
                    <a:pt x="28254" y="332780"/>
                  </a:cubicBezTo>
                  <a:cubicBezTo>
                    <a:pt x="28254" y="328315"/>
                    <a:pt x="29057" y="324210"/>
                    <a:pt x="30661" y="320466"/>
                  </a:cubicBezTo>
                  <a:cubicBezTo>
                    <a:pt x="32266" y="316722"/>
                    <a:pt x="34370" y="313920"/>
                    <a:pt x="36975" y="312060"/>
                  </a:cubicBezTo>
                  <a:cubicBezTo>
                    <a:pt x="39579" y="310200"/>
                    <a:pt x="42672" y="308897"/>
                    <a:pt x="46253" y="308153"/>
                  </a:cubicBezTo>
                  <a:cubicBezTo>
                    <a:pt x="48579" y="307688"/>
                    <a:pt x="52648" y="307455"/>
                    <a:pt x="58462" y="307455"/>
                  </a:cubicBezTo>
                  <a:close/>
                  <a:moveTo>
                    <a:pt x="29929" y="231116"/>
                  </a:moveTo>
                  <a:lnTo>
                    <a:pt x="104017" y="259161"/>
                  </a:lnTo>
                  <a:lnTo>
                    <a:pt x="104017" y="270881"/>
                  </a:lnTo>
                  <a:lnTo>
                    <a:pt x="29929" y="299065"/>
                  </a:lnTo>
                  <a:lnTo>
                    <a:pt x="29929" y="285810"/>
                  </a:lnTo>
                  <a:lnTo>
                    <a:pt x="74298" y="269904"/>
                  </a:lnTo>
                  <a:cubicBezTo>
                    <a:pt x="79089" y="268183"/>
                    <a:pt x="84065" y="266602"/>
                    <a:pt x="89227" y="265160"/>
                  </a:cubicBezTo>
                  <a:cubicBezTo>
                    <a:pt x="85321" y="264044"/>
                    <a:pt x="80623" y="262486"/>
                    <a:pt x="75135" y="260486"/>
                  </a:cubicBezTo>
                  <a:lnTo>
                    <a:pt x="29929" y="244022"/>
                  </a:lnTo>
                  <a:close/>
                  <a:moveTo>
                    <a:pt x="1326" y="142875"/>
                  </a:moveTo>
                  <a:lnTo>
                    <a:pt x="104017" y="142875"/>
                  </a:lnTo>
                  <a:lnTo>
                    <a:pt x="104017" y="155432"/>
                  </a:lnTo>
                  <a:lnTo>
                    <a:pt x="23999" y="155432"/>
                  </a:lnTo>
                  <a:cubicBezTo>
                    <a:pt x="26882" y="158455"/>
                    <a:pt x="29766" y="162420"/>
                    <a:pt x="32650" y="167327"/>
                  </a:cubicBezTo>
                  <a:cubicBezTo>
                    <a:pt x="35533" y="172234"/>
                    <a:pt x="37696" y="176640"/>
                    <a:pt x="39137" y="180547"/>
                  </a:cubicBezTo>
                  <a:lnTo>
                    <a:pt x="26999" y="180547"/>
                  </a:lnTo>
                  <a:cubicBezTo>
                    <a:pt x="23697" y="173524"/>
                    <a:pt x="19697" y="167385"/>
                    <a:pt x="14999" y="162129"/>
                  </a:cubicBezTo>
                  <a:cubicBezTo>
                    <a:pt x="10302" y="156874"/>
                    <a:pt x="5744" y="153153"/>
                    <a:pt x="1326" y="150967"/>
                  </a:cubicBezTo>
                  <a:close/>
                  <a:moveTo>
                    <a:pt x="104017" y="49513"/>
                  </a:moveTo>
                  <a:lnTo>
                    <a:pt x="104017" y="64931"/>
                  </a:lnTo>
                  <a:lnTo>
                    <a:pt x="80995" y="80139"/>
                  </a:lnTo>
                  <a:lnTo>
                    <a:pt x="74786" y="84185"/>
                  </a:lnTo>
                  <a:lnTo>
                    <a:pt x="104017" y="103649"/>
                  </a:lnTo>
                  <a:lnTo>
                    <a:pt x="104017" y="118858"/>
                  </a:lnTo>
                  <a:lnTo>
                    <a:pt x="65508" y="91790"/>
                  </a:lnTo>
                  <a:lnTo>
                    <a:pt x="29929" y="116835"/>
                  </a:lnTo>
                  <a:lnTo>
                    <a:pt x="29929" y="101138"/>
                  </a:lnTo>
                  <a:lnTo>
                    <a:pt x="47300" y="89766"/>
                  </a:lnTo>
                  <a:cubicBezTo>
                    <a:pt x="50602" y="87627"/>
                    <a:pt x="53369" y="85906"/>
                    <a:pt x="55602" y="84604"/>
                  </a:cubicBezTo>
                  <a:cubicBezTo>
                    <a:pt x="52532" y="82558"/>
                    <a:pt x="49811" y="80674"/>
                    <a:pt x="47439" y="78953"/>
                  </a:cubicBezTo>
                  <a:lnTo>
                    <a:pt x="29929" y="66466"/>
                  </a:lnTo>
                  <a:lnTo>
                    <a:pt x="29929" y="51466"/>
                  </a:lnTo>
                  <a:lnTo>
                    <a:pt x="64810" y="77070"/>
                  </a:lnTo>
                  <a:close/>
                  <a:moveTo>
                    <a:pt x="1326" y="0"/>
                  </a:moveTo>
                  <a:lnTo>
                    <a:pt x="104017" y="0"/>
                  </a:lnTo>
                  <a:lnTo>
                    <a:pt x="104017" y="12557"/>
                  </a:lnTo>
                  <a:lnTo>
                    <a:pt x="23999" y="12557"/>
                  </a:lnTo>
                  <a:cubicBezTo>
                    <a:pt x="26882" y="15580"/>
                    <a:pt x="29766" y="19545"/>
                    <a:pt x="32650" y="24452"/>
                  </a:cubicBezTo>
                  <a:cubicBezTo>
                    <a:pt x="35533" y="29359"/>
                    <a:pt x="37696" y="33765"/>
                    <a:pt x="39137" y="37672"/>
                  </a:cubicBezTo>
                  <a:lnTo>
                    <a:pt x="26999" y="37672"/>
                  </a:lnTo>
                  <a:cubicBezTo>
                    <a:pt x="23697" y="30649"/>
                    <a:pt x="19697" y="24510"/>
                    <a:pt x="14999" y="19254"/>
                  </a:cubicBezTo>
                  <a:cubicBezTo>
                    <a:pt x="10302" y="13999"/>
                    <a:pt x="5744" y="10278"/>
                    <a:pt x="1326" y="80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05" name="Straight Arrow Connector 1404">
              <a:extLst>
                <a:ext uri="{FF2B5EF4-FFF2-40B4-BE49-F238E27FC236}">
                  <a16:creationId xmlns:a16="http://schemas.microsoft.com/office/drawing/2014/main" id="{4D79DFB1-3ED6-9503-B751-9A20BE0146C5}"/>
                </a:ext>
              </a:extLst>
            </p:cNvPr>
            <p:cNvCxnSpPr>
              <a:cxnSpLocks/>
            </p:cNvCxnSpPr>
            <p:nvPr/>
          </p:nvCxnSpPr>
          <p:spPr>
            <a:xfrm>
              <a:off x="8289564" y="2782473"/>
              <a:ext cx="324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6" name="TextBox 1405">
              <a:extLst>
                <a:ext uri="{FF2B5EF4-FFF2-40B4-BE49-F238E27FC236}">
                  <a16:creationId xmlns:a16="http://schemas.microsoft.com/office/drawing/2014/main" id="{106D5E9D-71E6-1CA7-9365-92086F51EED0}"/>
                </a:ext>
              </a:extLst>
            </p:cNvPr>
            <p:cNvSpPr txBox="1"/>
            <p:nvPr/>
          </p:nvSpPr>
          <p:spPr>
            <a:xfrm>
              <a:off x="6802653" y="2445966"/>
              <a:ext cx="107379" cy="81818"/>
            </a:xfrm>
            <a:custGeom>
              <a:avLst/>
              <a:gdLst/>
              <a:ahLst/>
              <a:cxnLst/>
              <a:rect l="l" t="t" r="r" b="b"/>
              <a:pathLst>
                <a:path w="107379" h="81818">
                  <a:moveTo>
                    <a:pt x="0" y="0"/>
                  </a:moveTo>
                  <a:lnTo>
                    <a:pt x="16911" y="0"/>
                  </a:lnTo>
                  <a:lnTo>
                    <a:pt x="29245" y="56201"/>
                  </a:lnTo>
                  <a:lnTo>
                    <a:pt x="44202" y="0"/>
                  </a:lnTo>
                  <a:lnTo>
                    <a:pt x="63847" y="0"/>
                  </a:lnTo>
                  <a:lnTo>
                    <a:pt x="78191" y="57150"/>
                  </a:lnTo>
                  <a:lnTo>
                    <a:pt x="90748" y="0"/>
                  </a:lnTo>
                  <a:lnTo>
                    <a:pt x="107379" y="0"/>
                  </a:lnTo>
                  <a:lnTo>
                    <a:pt x="87511" y="81818"/>
                  </a:lnTo>
                  <a:lnTo>
                    <a:pt x="69986" y="81818"/>
                  </a:lnTo>
                  <a:lnTo>
                    <a:pt x="53690" y="20650"/>
                  </a:lnTo>
                  <a:lnTo>
                    <a:pt x="37449" y="81818"/>
                  </a:lnTo>
                  <a:lnTo>
                    <a:pt x="19534" y="818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7" name="TextBox 1406">
              <a:extLst>
                <a:ext uri="{FF2B5EF4-FFF2-40B4-BE49-F238E27FC236}">
                  <a16:creationId xmlns:a16="http://schemas.microsoft.com/office/drawing/2014/main" id="{B42ACC5D-8BCE-CF0C-FED9-BD230C796569}"/>
                </a:ext>
              </a:extLst>
            </p:cNvPr>
            <p:cNvSpPr txBox="1"/>
            <p:nvPr/>
          </p:nvSpPr>
          <p:spPr>
            <a:xfrm>
              <a:off x="7151543" y="2921178"/>
              <a:ext cx="65410" cy="81818"/>
            </a:xfrm>
            <a:custGeom>
              <a:avLst/>
              <a:gdLst/>
              <a:ahLst/>
              <a:cxnLst/>
              <a:rect l="l" t="t" r="r" b="b"/>
              <a:pathLst>
                <a:path w="65410" h="81818">
                  <a:moveTo>
                    <a:pt x="0" y="0"/>
                  </a:moveTo>
                  <a:lnTo>
                    <a:pt x="16520" y="0"/>
                  </a:lnTo>
                  <a:lnTo>
                    <a:pt x="16520" y="32203"/>
                  </a:lnTo>
                  <a:lnTo>
                    <a:pt x="48890" y="32203"/>
                  </a:lnTo>
                  <a:lnTo>
                    <a:pt x="48890" y="0"/>
                  </a:lnTo>
                  <a:lnTo>
                    <a:pt x="65410" y="0"/>
                  </a:lnTo>
                  <a:lnTo>
                    <a:pt x="65410" y="81818"/>
                  </a:lnTo>
                  <a:lnTo>
                    <a:pt x="48890" y="81818"/>
                  </a:lnTo>
                  <a:lnTo>
                    <a:pt x="48890" y="46044"/>
                  </a:lnTo>
                  <a:lnTo>
                    <a:pt x="16520" y="46044"/>
                  </a:lnTo>
                  <a:lnTo>
                    <a:pt x="16520" y="81818"/>
                  </a:lnTo>
                  <a:lnTo>
                    <a:pt x="0" y="818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08" name="Straight Connector 1407">
              <a:extLst>
                <a:ext uri="{FF2B5EF4-FFF2-40B4-BE49-F238E27FC236}">
                  <a16:creationId xmlns:a16="http://schemas.microsoft.com/office/drawing/2014/main" id="{02818D2C-B5F2-5A1C-CEF5-FA3522B19A0E}"/>
                </a:ext>
              </a:extLst>
            </p:cNvPr>
            <p:cNvCxnSpPr/>
            <p:nvPr/>
          </p:nvCxnSpPr>
          <p:spPr>
            <a:xfrm flipV="1">
              <a:off x="2209423" y="3460315"/>
              <a:ext cx="0" cy="108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Straight Connector 1408">
              <a:extLst>
                <a:ext uri="{FF2B5EF4-FFF2-40B4-BE49-F238E27FC236}">
                  <a16:creationId xmlns:a16="http://schemas.microsoft.com/office/drawing/2014/main" id="{F7FBD065-4D01-0646-38F8-ADBA61D79ECB}"/>
                </a:ext>
              </a:extLst>
            </p:cNvPr>
            <p:cNvCxnSpPr/>
            <p:nvPr/>
          </p:nvCxnSpPr>
          <p:spPr>
            <a:xfrm flipV="1">
              <a:off x="2206356" y="1886008"/>
              <a:ext cx="0" cy="18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Straight Arrow Connector 1409">
              <a:extLst>
                <a:ext uri="{FF2B5EF4-FFF2-40B4-BE49-F238E27FC236}">
                  <a16:creationId xmlns:a16="http://schemas.microsoft.com/office/drawing/2014/main" id="{6BC5BB23-FA15-6D1E-3AD6-17FCEDB2246D}"/>
                </a:ext>
              </a:extLst>
            </p:cNvPr>
            <p:cNvCxnSpPr>
              <a:cxnSpLocks/>
            </p:cNvCxnSpPr>
            <p:nvPr/>
          </p:nvCxnSpPr>
          <p:spPr>
            <a:xfrm>
              <a:off x="9042744" y="2790343"/>
              <a:ext cx="324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1" name="TextBox 1410">
              <a:extLst>
                <a:ext uri="{FF2B5EF4-FFF2-40B4-BE49-F238E27FC236}">
                  <a16:creationId xmlns:a16="http://schemas.microsoft.com/office/drawing/2014/main" id="{CFED4511-8EE7-F736-E1B0-2819EB0A47E8}"/>
                </a:ext>
              </a:extLst>
            </p:cNvPr>
            <p:cNvSpPr txBox="1"/>
            <p:nvPr/>
          </p:nvSpPr>
          <p:spPr>
            <a:xfrm>
              <a:off x="9399357" y="2734088"/>
              <a:ext cx="337765" cy="110877"/>
            </a:xfrm>
            <a:custGeom>
              <a:avLst/>
              <a:gdLst/>
              <a:ahLst/>
              <a:cxnLst/>
              <a:rect l="l" t="t" r="r" b="b"/>
              <a:pathLst>
                <a:path w="337765" h="110877">
                  <a:moveTo>
                    <a:pt x="238795" y="69428"/>
                  </a:moveTo>
                  <a:cubicBezTo>
                    <a:pt x="233933" y="71413"/>
                    <a:pt x="226640" y="73100"/>
                    <a:pt x="216917" y="74489"/>
                  </a:cubicBezTo>
                  <a:cubicBezTo>
                    <a:pt x="211410" y="75282"/>
                    <a:pt x="207516" y="76175"/>
                    <a:pt x="205234" y="77167"/>
                  </a:cubicBezTo>
                  <a:cubicBezTo>
                    <a:pt x="202952" y="78160"/>
                    <a:pt x="201191" y="79611"/>
                    <a:pt x="199950" y="81521"/>
                  </a:cubicBezTo>
                  <a:cubicBezTo>
                    <a:pt x="198710" y="83431"/>
                    <a:pt x="198090" y="85551"/>
                    <a:pt x="198090" y="87883"/>
                  </a:cubicBezTo>
                  <a:cubicBezTo>
                    <a:pt x="198090" y="91455"/>
                    <a:pt x="199442" y="94432"/>
                    <a:pt x="202146" y="96813"/>
                  </a:cubicBezTo>
                  <a:cubicBezTo>
                    <a:pt x="204849" y="99194"/>
                    <a:pt x="208806" y="100385"/>
                    <a:pt x="214015" y="100385"/>
                  </a:cubicBezTo>
                  <a:cubicBezTo>
                    <a:pt x="219174" y="100385"/>
                    <a:pt x="223763" y="99256"/>
                    <a:pt x="227781" y="96999"/>
                  </a:cubicBezTo>
                  <a:cubicBezTo>
                    <a:pt x="231800" y="94742"/>
                    <a:pt x="234751" y="91653"/>
                    <a:pt x="236637" y="87734"/>
                  </a:cubicBezTo>
                  <a:cubicBezTo>
                    <a:pt x="238075" y="84708"/>
                    <a:pt x="238795" y="80243"/>
                    <a:pt x="238795" y="74340"/>
                  </a:cubicBezTo>
                  <a:close/>
                  <a:moveTo>
                    <a:pt x="303907" y="39365"/>
                  </a:moveTo>
                  <a:cubicBezTo>
                    <a:pt x="297954" y="39365"/>
                    <a:pt x="292980" y="41796"/>
                    <a:pt x="288987" y="46658"/>
                  </a:cubicBezTo>
                  <a:cubicBezTo>
                    <a:pt x="284993" y="51519"/>
                    <a:pt x="282997" y="59184"/>
                    <a:pt x="282997" y="69652"/>
                  </a:cubicBezTo>
                  <a:cubicBezTo>
                    <a:pt x="282997" y="79772"/>
                    <a:pt x="285130" y="87337"/>
                    <a:pt x="289396" y="92348"/>
                  </a:cubicBezTo>
                  <a:cubicBezTo>
                    <a:pt x="293663" y="97359"/>
                    <a:pt x="298698" y="99864"/>
                    <a:pt x="304502" y="99864"/>
                  </a:cubicBezTo>
                  <a:cubicBezTo>
                    <a:pt x="310356" y="99864"/>
                    <a:pt x="315329" y="97470"/>
                    <a:pt x="319422" y="92683"/>
                  </a:cubicBezTo>
                  <a:cubicBezTo>
                    <a:pt x="323515" y="87896"/>
                    <a:pt x="325561" y="80591"/>
                    <a:pt x="325561" y="70768"/>
                  </a:cubicBezTo>
                  <a:cubicBezTo>
                    <a:pt x="325561" y="59953"/>
                    <a:pt x="323478" y="52016"/>
                    <a:pt x="319311" y="46955"/>
                  </a:cubicBezTo>
                  <a:cubicBezTo>
                    <a:pt x="315143" y="41895"/>
                    <a:pt x="310009" y="39365"/>
                    <a:pt x="303907" y="39365"/>
                  </a:cubicBezTo>
                  <a:close/>
                  <a:moveTo>
                    <a:pt x="135210" y="39291"/>
                  </a:moveTo>
                  <a:cubicBezTo>
                    <a:pt x="129059" y="39291"/>
                    <a:pt x="123887" y="41350"/>
                    <a:pt x="119695" y="45467"/>
                  </a:cubicBezTo>
                  <a:cubicBezTo>
                    <a:pt x="115503" y="49585"/>
                    <a:pt x="113184" y="55091"/>
                    <a:pt x="112737" y="61987"/>
                  </a:cubicBezTo>
                  <a:lnTo>
                    <a:pt x="156865" y="61987"/>
                  </a:lnTo>
                  <a:cubicBezTo>
                    <a:pt x="156269" y="55339"/>
                    <a:pt x="154583" y="50354"/>
                    <a:pt x="151805" y="47030"/>
                  </a:cubicBezTo>
                  <a:cubicBezTo>
                    <a:pt x="147538" y="41870"/>
                    <a:pt x="142007" y="39291"/>
                    <a:pt x="135210" y="39291"/>
                  </a:cubicBezTo>
                  <a:close/>
                  <a:moveTo>
                    <a:pt x="221754" y="28277"/>
                  </a:moveTo>
                  <a:cubicBezTo>
                    <a:pt x="228501" y="28277"/>
                    <a:pt x="233983" y="29071"/>
                    <a:pt x="238199" y="30659"/>
                  </a:cubicBezTo>
                  <a:cubicBezTo>
                    <a:pt x="242416" y="32246"/>
                    <a:pt x="245517" y="34243"/>
                    <a:pt x="247501" y="36649"/>
                  </a:cubicBezTo>
                  <a:cubicBezTo>
                    <a:pt x="249485" y="39055"/>
                    <a:pt x="250874" y="42094"/>
                    <a:pt x="251668" y="45765"/>
                  </a:cubicBezTo>
                  <a:cubicBezTo>
                    <a:pt x="252115" y="48047"/>
                    <a:pt x="252338" y="52164"/>
                    <a:pt x="252338" y="58118"/>
                  </a:cubicBezTo>
                  <a:lnTo>
                    <a:pt x="252338" y="75977"/>
                  </a:lnTo>
                  <a:cubicBezTo>
                    <a:pt x="252338" y="88429"/>
                    <a:pt x="252623" y="96304"/>
                    <a:pt x="253194" y="99603"/>
                  </a:cubicBezTo>
                  <a:cubicBezTo>
                    <a:pt x="253764" y="102902"/>
                    <a:pt x="254893" y="106065"/>
                    <a:pt x="256580" y="109091"/>
                  </a:cubicBezTo>
                  <a:lnTo>
                    <a:pt x="242590" y="109091"/>
                  </a:lnTo>
                  <a:cubicBezTo>
                    <a:pt x="241201" y="106313"/>
                    <a:pt x="240308" y="103064"/>
                    <a:pt x="239911" y="99343"/>
                  </a:cubicBezTo>
                  <a:cubicBezTo>
                    <a:pt x="234950" y="103560"/>
                    <a:pt x="230175" y="106536"/>
                    <a:pt x="225586" y="108273"/>
                  </a:cubicBezTo>
                  <a:cubicBezTo>
                    <a:pt x="220997" y="110009"/>
                    <a:pt x="216074" y="110877"/>
                    <a:pt x="210815" y="110877"/>
                  </a:cubicBezTo>
                  <a:cubicBezTo>
                    <a:pt x="202133" y="110877"/>
                    <a:pt x="195461" y="108756"/>
                    <a:pt x="190798" y="104515"/>
                  </a:cubicBezTo>
                  <a:cubicBezTo>
                    <a:pt x="186134" y="100273"/>
                    <a:pt x="183803" y="94853"/>
                    <a:pt x="183803" y="88255"/>
                  </a:cubicBezTo>
                  <a:cubicBezTo>
                    <a:pt x="183803" y="84386"/>
                    <a:pt x="184683" y="80851"/>
                    <a:pt x="186444" y="77651"/>
                  </a:cubicBezTo>
                  <a:cubicBezTo>
                    <a:pt x="188205" y="74451"/>
                    <a:pt x="190512" y="71884"/>
                    <a:pt x="193365" y="69949"/>
                  </a:cubicBezTo>
                  <a:cubicBezTo>
                    <a:pt x="196217" y="68015"/>
                    <a:pt x="199430" y="66551"/>
                    <a:pt x="203001" y="65559"/>
                  </a:cubicBezTo>
                  <a:cubicBezTo>
                    <a:pt x="205631" y="64864"/>
                    <a:pt x="209600" y="64195"/>
                    <a:pt x="214908" y="63550"/>
                  </a:cubicBezTo>
                  <a:cubicBezTo>
                    <a:pt x="225723" y="62260"/>
                    <a:pt x="233685" y="60722"/>
                    <a:pt x="238795" y="58936"/>
                  </a:cubicBezTo>
                  <a:cubicBezTo>
                    <a:pt x="238844" y="57101"/>
                    <a:pt x="238869" y="55935"/>
                    <a:pt x="238869" y="55439"/>
                  </a:cubicBezTo>
                  <a:cubicBezTo>
                    <a:pt x="238869" y="49982"/>
                    <a:pt x="237604" y="46137"/>
                    <a:pt x="235074" y="43904"/>
                  </a:cubicBezTo>
                  <a:cubicBezTo>
                    <a:pt x="231651" y="40878"/>
                    <a:pt x="226566" y="39365"/>
                    <a:pt x="219819" y="39365"/>
                  </a:cubicBezTo>
                  <a:cubicBezTo>
                    <a:pt x="213519" y="39365"/>
                    <a:pt x="208868" y="40469"/>
                    <a:pt x="205866" y="42677"/>
                  </a:cubicBezTo>
                  <a:cubicBezTo>
                    <a:pt x="202865" y="44884"/>
                    <a:pt x="200645" y="48791"/>
                    <a:pt x="199206" y="54397"/>
                  </a:cubicBezTo>
                  <a:lnTo>
                    <a:pt x="186109" y="52611"/>
                  </a:lnTo>
                  <a:cubicBezTo>
                    <a:pt x="187300" y="47005"/>
                    <a:pt x="189260" y="42478"/>
                    <a:pt x="191988" y="39030"/>
                  </a:cubicBezTo>
                  <a:cubicBezTo>
                    <a:pt x="194717" y="35582"/>
                    <a:pt x="198661" y="32928"/>
                    <a:pt x="203820" y="31068"/>
                  </a:cubicBezTo>
                  <a:cubicBezTo>
                    <a:pt x="208979" y="29208"/>
                    <a:pt x="214957" y="28277"/>
                    <a:pt x="221754" y="28277"/>
                  </a:cubicBezTo>
                  <a:close/>
                  <a:moveTo>
                    <a:pt x="135061" y="28277"/>
                  </a:moveTo>
                  <a:cubicBezTo>
                    <a:pt x="145628" y="28277"/>
                    <a:pt x="154260" y="31874"/>
                    <a:pt x="160958" y="39067"/>
                  </a:cubicBezTo>
                  <a:cubicBezTo>
                    <a:pt x="167655" y="46261"/>
                    <a:pt x="171003" y="56381"/>
                    <a:pt x="171003" y="69428"/>
                  </a:cubicBezTo>
                  <a:cubicBezTo>
                    <a:pt x="171003" y="70222"/>
                    <a:pt x="170979" y="71413"/>
                    <a:pt x="170929" y="73000"/>
                  </a:cubicBezTo>
                  <a:lnTo>
                    <a:pt x="111993" y="73000"/>
                  </a:lnTo>
                  <a:cubicBezTo>
                    <a:pt x="112489" y="81682"/>
                    <a:pt x="114945" y="88330"/>
                    <a:pt x="119360" y="92943"/>
                  </a:cubicBezTo>
                  <a:cubicBezTo>
                    <a:pt x="123775" y="97557"/>
                    <a:pt x="129282" y="99864"/>
                    <a:pt x="135880" y="99864"/>
                  </a:cubicBezTo>
                  <a:cubicBezTo>
                    <a:pt x="140791" y="99864"/>
                    <a:pt x="144983" y="98574"/>
                    <a:pt x="148456" y="95994"/>
                  </a:cubicBezTo>
                  <a:cubicBezTo>
                    <a:pt x="151929" y="93415"/>
                    <a:pt x="154682" y="89297"/>
                    <a:pt x="156716" y="83642"/>
                  </a:cubicBezTo>
                  <a:lnTo>
                    <a:pt x="170557" y="85353"/>
                  </a:lnTo>
                  <a:cubicBezTo>
                    <a:pt x="168374" y="93439"/>
                    <a:pt x="164331" y="99715"/>
                    <a:pt x="158427" y="104180"/>
                  </a:cubicBezTo>
                  <a:cubicBezTo>
                    <a:pt x="152524" y="108645"/>
                    <a:pt x="144983" y="110877"/>
                    <a:pt x="135806" y="110877"/>
                  </a:cubicBezTo>
                  <a:cubicBezTo>
                    <a:pt x="124247" y="110877"/>
                    <a:pt x="115081" y="107318"/>
                    <a:pt x="108310" y="100199"/>
                  </a:cubicBezTo>
                  <a:cubicBezTo>
                    <a:pt x="101538" y="93080"/>
                    <a:pt x="98152" y="83096"/>
                    <a:pt x="98152" y="70247"/>
                  </a:cubicBezTo>
                  <a:cubicBezTo>
                    <a:pt x="98152" y="56952"/>
                    <a:pt x="101575" y="46633"/>
                    <a:pt x="108421" y="39291"/>
                  </a:cubicBezTo>
                  <a:cubicBezTo>
                    <a:pt x="115267" y="31949"/>
                    <a:pt x="124147" y="28277"/>
                    <a:pt x="135061" y="28277"/>
                  </a:cubicBezTo>
                  <a:close/>
                  <a:moveTo>
                    <a:pt x="324445" y="0"/>
                  </a:moveTo>
                  <a:lnTo>
                    <a:pt x="337765" y="0"/>
                  </a:lnTo>
                  <a:lnTo>
                    <a:pt x="337765" y="109091"/>
                  </a:lnTo>
                  <a:lnTo>
                    <a:pt x="325338" y="109091"/>
                  </a:lnTo>
                  <a:lnTo>
                    <a:pt x="325338" y="99120"/>
                  </a:lnTo>
                  <a:cubicBezTo>
                    <a:pt x="320328" y="106958"/>
                    <a:pt x="312961" y="110877"/>
                    <a:pt x="303237" y="110877"/>
                  </a:cubicBezTo>
                  <a:cubicBezTo>
                    <a:pt x="296937" y="110877"/>
                    <a:pt x="291145" y="109141"/>
                    <a:pt x="285862" y="105668"/>
                  </a:cubicBezTo>
                  <a:cubicBezTo>
                    <a:pt x="280578" y="102195"/>
                    <a:pt x="276485" y="97346"/>
                    <a:pt x="273583" y="91120"/>
                  </a:cubicBezTo>
                  <a:cubicBezTo>
                    <a:pt x="270681" y="84894"/>
                    <a:pt x="269230" y="77738"/>
                    <a:pt x="269230" y="69652"/>
                  </a:cubicBezTo>
                  <a:cubicBezTo>
                    <a:pt x="269230" y="61764"/>
                    <a:pt x="270545" y="54608"/>
                    <a:pt x="273174" y="48183"/>
                  </a:cubicBezTo>
                  <a:cubicBezTo>
                    <a:pt x="275803" y="41759"/>
                    <a:pt x="279747" y="36835"/>
                    <a:pt x="285006" y="33412"/>
                  </a:cubicBezTo>
                  <a:cubicBezTo>
                    <a:pt x="290264" y="29989"/>
                    <a:pt x="296143" y="28277"/>
                    <a:pt x="302642" y="28277"/>
                  </a:cubicBezTo>
                  <a:cubicBezTo>
                    <a:pt x="307404" y="28277"/>
                    <a:pt x="311646" y="29282"/>
                    <a:pt x="315367" y="31291"/>
                  </a:cubicBezTo>
                  <a:cubicBezTo>
                    <a:pt x="319087" y="33300"/>
                    <a:pt x="322114" y="35917"/>
                    <a:pt x="324445" y="39142"/>
                  </a:cubicBezTo>
                  <a:close/>
                  <a:moveTo>
                    <a:pt x="0" y="0"/>
                  </a:moveTo>
                  <a:lnTo>
                    <a:pt x="14436" y="0"/>
                  </a:lnTo>
                  <a:lnTo>
                    <a:pt x="14436" y="44797"/>
                  </a:lnTo>
                  <a:lnTo>
                    <a:pt x="71140" y="44797"/>
                  </a:lnTo>
                  <a:lnTo>
                    <a:pt x="71140" y="0"/>
                  </a:lnTo>
                  <a:lnTo>
                    <a:pt x="85576" y="0"/>
                  </a:lnTo>
                  <a:lnTo>
                    <a:pt x="85576" y="109091"/>
                  </a:lnTo>
                  <a:lnTo>
                    <a:pt x="71140" y="109091"/>
                  </a:lnTo>
                  <a:lnTo>
                    <a:pt x="71140" y="57671"/>
                  </a:lnTo>
                  <a:lnTo>
                    <a:pt x="14436" y="57671"/>
                  </a:lnTo>
                  <a:lnTo>
                    <a:pt x="14436" y="109091"/>
                  </a:lnTo>
                  <a:lnTo>
                    <a:pt x="0" y="109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id="{DE95A3FC-AE10-6E37-6F8F-D35F5ACC5B1B}"/>
                </a:ext>
              </a:extLst>
            </p:cNvPr>
            <p:cNvSpPr/>
            <p:nvPr/>
          </p:nvSpPr>
          <p:spPr>
            <a:xfrm>
              <a:off x="2601989" y="2685825"/>
              <a:ext cx="135488" cy="141817"/>
            </a:xfrm>
            <a:custGeom>
              <a:avLst/>
              <a:gdLst>
                <a:gd name="connsiteX0" fmla="*/ 79967 w 159934"/>
                <a:gd name="connsiteY0" fmla="*/ 0 h 153106"/>
                <a:gd name="connsiteX1" fmla="*/ 159934 w 159934"/>
                <a:gd name="connsiteY1" fmla="*/ 76553 h 153106"/>
                <a:gd name="connsiteX2" fmla="*/ 79967 w 159934"/>
                <a:gd name="connsiteY2" fmla="*/ 153106 h 153106"/>
                <a:gd name="connsiteX3" fmla="*/ 0 w 159934"/>
                <a:gd name="connsiteY3" fmla="*/ 76553 h 153106"/>
                <a:gd name="connsiteX4" fmla="*/ 79967 w 159934"/>
                <a:gd name="connsiteY4" fmla="*/ 0 h 15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34" h="153106">
                  <a:moveTo>
                    <a:pt x="79967" y="0"/>
                  </a:moveTo>
                  <a:cubicBezTo>
                    <a:pt x="124132" y="0"/>
                    <a:pt x="159934" y="34274"/>
                    <a:pt x="159934" y="76553"/>
                  </a:cubicBezTo>
                  <a:cubicBezTo>
                    <a:pt x="159934" y="118832"/>
                    <a:pt x="124132" y="153106"/>
                    <a:pt x="79967" y="153106"/>
                  </a:cubicBezTo>
                  <a:cubicBezTo>
                    <a:pt x="35802" y="153106"/>
                    <a:pt x="0" y="118832"/>
                    <a:pt x="0" y="76553"/>
                  </a:cubicBezTo>
                  <a:cubicBezTo>
                    <a:pt x="0" y="34274"/>
                    <a:pt x="35802" y="0"/>
                    <a:pt x="79967" y="0"/>
                  </a:cubicBezTo>
                  <a:close/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id="{700DC332-D2F8-F29E-019E-92817B7E1C16}"/>
                </a:ext>
              </a:extLst>
            </p:cNvPr>
            <p:cNvSpPr/>
            <p:nvPr/>
          </p:nvSpPr>
          <p:spPr>
            <a:xfrm>
              <a:off x="7810437" y="2152535"/>
              <a:ext cx="135488" cy="141817"/>
            </a:xfrm>
            <a:custGeom>
              <a:avLst/>
              <a:gdLst>
                <a:gd name="connsiteX0" fmla="*/ 79967 w 159934"/>
                <a:gd name="connsiteY0" fmla="*/ 0 h 153106"/>
                <a:gd name="connsiteX1" fmla="*/ 159934 w 159934"/>
                <a:gd name="connsiteY1" fmla="*/ 76553 h 153106"/>
                <a:gd name="connsiteX2" fmla="*/ 79967 w 159934"/>
                <a:gd name="connsiteY2" fmla="*/ 153106 h 153106"/>
                <a:gd name="connsiteX3" fmla="*/ 0 w 159934"/>
                <a:gd name="connsiteY3" fmla="*/ 76553 h 153106"/>
                <a:gd name="connsiteX4" fmla="*/ 79967 w 159934"/>
                <a:gd name="connsiteY4" fmla="*/ 0 h 15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34" h="153106">
                  <a:moveTo>
                    <a:pt x="79967" y="0"/>
                  </a:moveTo>
                  <a:cubicBezTo>
                    <a:pt x="124132" y="0"/>
                    <a:pt x="159934" y="34274"/>
                    <a:pt x="159934" y="76553"/>
                  </a:cubicBezTo>
                  <a:cubicBezTo>
                    <a:pt x="159934" y="118832"/>
                    <a:pt x="124132" y="153106"/>
                    <a:pt x="79967" y="153106"/>
                  </a:cubicBezTo>
                  <a:cubicBezTo>
                    <a:pt x="35802" y="153106"/>
                    <a:pt x="0" y="118832"/>
                    <a:pt x="0" y="76553"/>
                  </a:cubicBezTo>
                  <a:cubicBezTo>
                    <a:pt x="0" y="34274"/>
                    <a:pt x="35802" y="0"/>
                    <a:pt x="79967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4" name="TextBox 1413">
              <a:extLst>
                <a:ext uri="{FF2B5EF4-FFF2-40B4-BE49-F238E27FC236}">
                  <a16:creationId xmlns:a16="http://schemas.microsoft.com/office/drawing/2014/main" id="{E8178CDB-FF83-7A14-AEED-62CE6778F004}"/>
                </a:ext>
              </a:extLst>
            </p:cNvPr>
            <p:cNvSpPr txBox="1"/>
            <p:nvPr/>
          </p:nvSpPr>
          <p:spPr>
            <a:xfrm>
              <a:off x="6062257" y="3707100"/>
              <a:ext cx="83149" cy="98710"/>
            </a:xfrm>
            <a:custGeom>
              <a:avLst/>
              <a:gdLst/>
              <a:ahLst/>
              <a:cxnLst/>
              <a:rect l="l" t="t" r="r" b="b"/>
              <a:pathLst>
                <a:path w="83149" h="98710">
                  <a:moveTo>
                    <a:pt x="44667" y="0"/>
                  </a:moveTo>
                  <a:cubicBezTo>
                    <a:pt x="56344" y="0"/>
                    <a:pt x="65829" y="3451"/>
                    <a:pt x="73121" y="10353"/>
                  </a:cubicBezTo>
                  <a:cubicBezTo>
                    <a:pt x="77462" y="14433"/>
                    <a:pt x="80718" y="20293"/>
                    <a:pt x="82888" y="27933"/>
                  </a:cubicBezTo>
                  <a:lnTo>
                    <a:pt x="63810" y="32491"/>
                  </a:lnTo>
                  <a:cubicBezTo>
                    <a:pt x="62682" y="27542"/>
                    <a:pt x="60327" y="23636"/>
                    <a:pt x="56746" y="20771"/>
                  </a:cubicBezTo>
                  <a:cubicBezTo>
                    <a:pt x="53164" y="17906"/>
                    <a:pt x="48813" y="16473"/>
                    <a:pt x="43690" y="16473"/>
                  </a:cubicBezTo>
                  <a:cubicBezTo>
                    <a:pt x="36615" y="16473"/>
                    <a:pt x="30874" y="19013"/>
                    <a:pt x="26468" y="24091"/>
                  </a:cubicBezTo>
                  <a:cubicBezTo>
                    <a:pt x="22062" y="29170"/>
                    <a:pt x="19859" y="37396"/>
                    <a:pt x="19859" y="48769"/>
                  </a:cubicBezTo>
                  <a:cubicBezTo>
                    <a:pt x="19859" y="60836"/>
                    <a:pt x="22030" y="69431"/>
                    <a:pt x="26371" y="74553"/>
                  </a:cubicBezTo>
                  <a:cubicBezTo>
                    <a:pt x="30711" y="79676"/>
                    <a:pt x="36355" y="82237"/>
                    <a:pt x="43300" y="82237"/>
                  </a:cubicBezTo>
                  <a:cubicBezTo>
                    <a:pt x="48422" y="82237"/>
                    <a:pt x="52828" y="80609"/>
                    <a:pt x="56518" y="77353"/>
                  </a:cubicBezTo>
                  <a:cubicBezTo>
                    <a:pt x="60207" y="74098"/>
                    <a:pt x="62855" y="68975"/>
                    <a:pt x="64461" y="61987"/>
                  </a:cubicBezTo>
                  <a:lnTo>
                    <a:pt x="83149" y="67912"/>
                  </a:lnTo>
                  <a:cubicBezTo>
                    <a:pt x="80284" y="78330"/>
                    <a:pt x="75520" y="86067"/>
                    <a:pt x="68856" y="91124"/>
                  </a:cubicBezTo>
                  <a:cubicBezTo>
                    <a:pt x="62193" y="96182"/>
                    <a:pt x="53739" y="98710"/>
                    <a:pt x="43495" y="98710"/>
                  </a:cubicBezTo>
                  <a:cubicBezTo>
                    <a:pt x="30820" y="98710"/>
                    <a:pt x="20402" y="94380"/>
                    <a:pt x="12241" y="85720"/>
                  </a:cubicBezTo>
                  <a:cubicBezTo>
                    <a:pt x="4081" y="77060"/>
                    <a:pt x="0" y="65221"/>
                    <a:pt x="0" y="50201"/>
                  </a:cubicBezTo>
                  <a:cubicBezTo>
                    <a:pt x="0" y="34314"/>
                    <a:pt x="4102" y="21975"/>
                    <a:pt x="12306" y="13185"/>
                  </a:cubicBezTo>
                  <a:cubicBezTo>
                    <a:pt x="20511" y="4395"/>
                    <a:pt x="31297" y="0"/>
                    <a:pt x="446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5" name="TextBox 1414">
              <a:extLst>
                <a:ext uri="{FF2B5EF4-FFF2-40B4-BE49-F238E27FC236}">
                  <a16:creationId xmlns:a16="http://schemas.microsoft.com/office/drawing/2014/main" id="{820077FC-93A0-D051-0690-99188157F8C8}"/>
                </a:ext>
              </a:extLst>
            </p:cNvPr>
            <p:cNvSpPr txBox="1"/>
            <p:nvPr/>
          </p:nvSpPr>
          <p:spPr>
            <a:xfrm>
              <a:off x="7833958" y="2174400"/>
              <a:ext cx="83149" cy="98710"/>
            </a:xfrm>
            <a:custGeom>
              <a:avLst/>
              <a:gdLst/>
              <a:ahLst/>
              <a:cxnLst/>
              <a:rect l="l" t="t" r="r" b="b"/>
              <a:pathLst>
                <a:path w="83149" h="98710">
                  <a:moveTo>
                    <a:pt x="44667" y="0"/>
                  </a:moveTo>
                  <a:cubicBezTo>
                    <a:pt x="56344" y="0"/>
                    <a:pt x="65829" y="3451"/>
                    <a:pt x="73121" y="10353"/>
                  </a:cubicBezTo>
                  <a:cubicBezTo>
                    <a:pt x="77462" y="14433"/>
                    <a:pt x="80718" y="20293"/>
                    <a:pt x="82888" y="27933"/>
                  </a:cubicBezTo>
                  <a:lnTo>
                    <a:pt x="63810" y="32491"/>
                  </a:lnTo>
                  <a:cubicBezTo>
                    <a:pt x="62682" y="27542"/>
                    <a:pt x="60327" y="23636"/>
                    <a:pt x="56746" y="20771"/>
                  </a:cubicBezTo>
                  <a:cubicBezTo>
                    <a:pt x="53164" y="17906"/>
                    <a:pt x="48813" y="16473"/>
                    <a:pt x="43690" y="16473"/>
                  </a:cubicBezTo>
                  <a:cubicBezTo>
                    <a:pt x="36615" y="16473"/>
                    <a:pt x="30874" y="19013"/>
                    <a:pt x="26468" y="24091"/>
                  </a:cubicBezTo>
                  <a:cubicBezTo>
                    <a:pt x="22062" y="29170"/>
                    <a:pt x="19859" y="37396"/>
                    <a:pt x="19859" y="48769"/>
                  </a:cubicBezTo>
                  <a:cubicBezTo>
                    <a:pt x="19859" y="60836"/>
                    <a:pt x="22030" y="69431"/>
                    <a:pt x="26371" y="74553"/>
                  </a:cubicBezTo>
                  <a:cubicBezTo>
                    <a:pt x="30711" y="79676"/>
                    <a:pt x="36355" y="82237"/>
                    <a:pt x="43300" y="82237"/>
                  </a:cubicBezTo>
                  <a:cubicBezTo>
                    <a:pt x="48422" y="82237"/>
                    <a:pt x="52828" y="80609"/>
                    <a:pt x="56518" y="77353"/>
                  </a:cubicBezTo>
                  <a:cubicBezTo>
                    <a:pt x="60207" y="74098"/>
                    <a:pt x="62855" y="68975"/>
                    <a:pt x="64461" y="61987"/>
                  </a:cubicBezTo>
                  <a:lnTo>
                    <a:pt x="83149" y="67912"/>
                  </a:lnTo>
                  <a:cubicBezTo>
                    <a:pt x="80284" y="78330"/>
                    <a:pt x="75520" y="86067"/>
                    <a:pt x="68856" y="91124"/>
                  </a:cubicBezTo>
                  <a:cubicBezTo>
                    <a:pt x="62193" y="96182"/>
                    <a:pt x="53739" y="98710"/>
                    <a:pt x="43495" y="98710"/>
                  </a:cubicBezTo>
                  <a:cubicBezTo>
                    <a:pt x="30820" y="98710"/>
                    <a:pt x="20402" y="94380"/>
                    <a:pt x="12241" y="85720"/>
                  </a:cubicBezTo>
                  <a:cubicBezTo>
                    <a:pt x="4081" y="77060"/>
                    <a:pt x="0" y="65221"/>
                    <a:pt x="0" y="50201"/>
                  </a:cubicBezTo>
                  <a:cubicBezTo>
                    <a:pt x="0" y="34314"/>
                    <a:pt x="4102" y="21975"/>
                    <a:pt x="12306" y="13185"/>
                  </a:cubicBezTo>
                  <a:cubicBezTo>
                    <a:pt x="20511" y="4395"/>
                    <a:pt x="31297" y="0"/>
                    <a:pt x="446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6" name="TextBox 1415">
              <a:extLst>
                <a:ext uri="{FF2B5EF4-FFF2-40B4-BE49-F238E27FC236}">
                  <a16:creationId xmlns:a16="http://schemas.microsoft.com/office/drawing/2014/main" id="{34919CAA-5742-9B2B-5A24-83AAEA92F443}"/>
                </a:ext>
              </a:extLst>
            </p:cNvPr>
            <p:cNvSpPr txBox="1"/>
            <p:nvPr/>
          </p:nvSpPr>
          <p:spPr>
            <a:xfrm>
              <a:off x="2628158" y="2709900"/>
              <a:ext cx="83149" cy="98710"/>
            </a:xfrm>
            <a:custGeom>
              <a:avLst/>
              <a:gdLst/>
              <a:ahLst/>
              <a:cxnLst/>
              <a:rect l="l" t="t" r="r" b="b"/>
              <a:pathLst>
                <a:path w="83149" h="98710">
                  <a:moveTo>
                    <a:pt x="44667" y="0"/>
                  </a:moveTo>
                  <a:cubicBezTo>
                    <a:pt x="56344" y="0"/>
                    <a:pt x="65829" y="3451"/>
                    <a:pt x="73121" y="10353"/>
                  </a:cubicBezTo>
                  <a:cubicBezTo>
                    <a:pt x="77462" y="14433"/>
                    <a:pt x="80718" y="20293"/>
                    <a:pt x="82888" y="27933"/>
                  </a:cubicBezTo>
                  <a:lnTo>
                    <a:pt x="63810" y="32491"/>
                  </a:lnTo>
                  <a:cubicBezTo>
                    <a:pt x="62682" y="27542"/>
                    <a:pt x="60327" y="23636"/>
                    <a:pt x="56746" y="20771"/>
                  </a:cubicBezTo>
                  <a:cubicBezTo>
                    <a:pt x="53164" y="17906"/>
                    <a:pt x="48813" y="16473"/>
                    <a:pt x="43690" y="16473"/>
                  </a:cubicBezTo>
                  <a:cubicBezTo>
                    <a:pt x="36615" y="16473"/>
                    <a:pt x="30874" y="19013"/>
                    <a:pt x="26468" y="24091"/>
                  </a:cubicBezTo>
                  <a:cubicBezTo>
                    <a:pt x="22062" y="29170"/>
                    <a:pt x="19859" y="37396"/>
                    <a:pt x="19859" y="48769"/>
                  </a:cubicBezTo>
                  <a:cubicBezTo>
                    <a:pt x="19859" y="60836"/>
                    <a:pt x="22030" y="69431"/>
                    <a:pt x="26371" y="74553"/>
                  </a:cubicBezTo>
                  <a:cubicBezTo>
                    <a:pt x="30711" y="79676"/>
                    <a:pt x="36355" y="82237"/>
                    <a:pt x="43300" y="82237"/>
                  </a:cubicBezTo>
                  <a:cubicBezTo>
                    <a:pt x="48422" y="82237"/>
                    <a:pt x="52828" y="80609"/>
                    <a:pt x="56518" y="77353"/>
                  </a:cubicBezTo>
                  <a:cubicBezTo>
                    <a:pt x="60207" y="74098"/>
                    <a:pt x="62855" y="68975"/>
                    <a:pt x="64461" y="61987"/>
                  </a:cubicBezTo>
                  <a:lnTo>
                    <a:pt x="83149" y="67912"/>
                  </a:lnTo>
                  <a:cubicBezTo>
                    <a:pt x="80284" y="78330"/>
                    <a:pt x="75520" y="86067"/>
                    <a:pt x="68856" y="91124"/>
                  </a:cubicBezTo>
                  <a:cubicBezTo>
                    <a:pt x="62193" y="96182"/>
                    <a:pt x="53739" y="98710"/>
                    <a:pt x="43495" y="98710"/>
                  </a:cubicBezTo>
                  <a:cubicBezTo>
                    <a:pt x="30820" y="98710"/>
                    <a:pt x="20402" y="94380"/>
                    <a:pt x="12241" y="85720"/>
                  </a:cubicBezTo>
                  <a:cubicBezTo>
                    <a:pt x="4081" y="77060"/>
                    <a:pt x="0" y="65221"/>
                    <a:pt x="0" y="50201"/>
                  </a:cubicBezTo>
                  <a:cubicBezTo>
                    <a:pt x="0" y="34314"/>
                    <a:pt x="4102" y="21975"/>
                    <a:pt x="12306" y="13185"/>
                  </a:cubicBezTo>
                  <a:cubicBezTo>
                    <a:pt x="20511" y="4395"/>
                    <a:pt x="31297" y="0"/>
                    <a:pt x="446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id="{71E6D4FC-697C-D77D-8B21-C746A46D2391}"/>
                </a:ext>
              </a:extLst>
            </p:cNvPr>
            <p:cNvSpPr/>
            <p:nvPr/>
          </p:nvSpPr>
          <p:spPr>
            <a:xfrm>
              <a:off x="6063703" y="2398214"/>
              <a:ext cx="171038" cy="717040"/>
            </a:xfrm>
            <a:custGeom>
              <a:avLst/>
              <a:gdLst>
                <a:gd name="connsiteX0" fmla="*/ 28507 w 171038"/>
                <a:gd name="connsiteY0" fmla="*/ 0 h 717040"/>
                <a:gd name="connsiteX1" fmla="*/ 142531 w 171038"/>
                <a:gd name="connsiteY1" fmla="*/ 0 h 717040"/>
                <a:gd name="connsiteX2" fmla="*/ 171038 w 171038"/>
                <a:gd name="connsiteY2" fmla="*/ 36633 h 717040"/>
                <a:gd name="connsiteX3" fmla="*/ 171038 w 171038"/>
                <a:gd name="connsiteY3" fmla="*/ 680407 h 717040"/>
                <a:gd name="connsiteX4" fmla="*/ 142531 w 171038"/>
                <a:gd name="connsiteY4" fmla="*/ 717040 h 717040"/>
                <a:gd name="connsiteX5" fmla="*/ 28507 w 171038"/>
                <a:gd name="connsiteY5" fmla="*/ 717040 h 717040"/>
                <a:gd name="connsiteX6" fmla="*/ 0 w 171038"/>
                <a:gd name="connsiteY6" fmla="*/ 680407 h 717040"/>
                <a:gd name="connsiteX7" fmla="*/ 0 w 171038"/>
                <a:gd name="connsiteY7" fmla="*/ 36633 h 717040"/>
                <a:gd name="connsiteX8" fmla="*/ 28507 w 171038"/>
                <a:gd name="connsiteY8" fmla="*/ 0 h 7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8" h="717040">
                  <a:moveTo>
                    <a:pt x="28507" y="0"/>
                  </a:moveTo>
                  <a:lnTo>
                    <a:pt x="142531" y="0"/>
                  </a:lnTo>
                  <a:cubicBezTo>
                    <a:pt x="158275" y="0"/>
                    <a:pt x="171038" y="16401"/>
                    <a:pt x="171038" y="36633"/>
                  </a:cubicBezTo>
                  <a:lnTo>
                    <a:pt x="171038" y="680407"/>
                  </a:lnTo>
                  <a:cubicBezTo>
                    <a:pt x="171038" y="700639"/>
                    <a:pt x="158275" y="717040"/>
                    <a:pt x="142531" y="717040"/>
                  </a:cubicBezTo>
                  <a:lnTo>
                    <a:pt x="28507" y="717040"/>
                  </a:lnTo>
                  <a:cubicBezTo>
                    <a:pt x="12763" y="717040"/>
                    <a:pt x="0" y="700639"/>
                    <a:pt x="0" y="680407"/>
                  </a:cubicBezTo>
                  <a:lnTo>
                    <a:pt x="0" y="36633"/>
                  </a:lnTo>
                  <a:cubicBezTo>
                    <a:pt x="0" y="16401"/>
                    <a:pt x="12763" y="0"/>
                    <a:pt x="28507" y="0"/>
                  </a:cubicBezTo>
                  <a:close/>
                </a:path>
              </a:pathLst>
            </a:custGeom>
            <a:solidFill>
              <a:srgbClr val="FFFFFF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8" name="TextBox 1417">
              <a:extLst>
                <a:ext uri="{FF2B5EF4-FFF2-40B4-BE49-F238E27FC236}">
                  <a16:creationId xmlns:a16="http://schemas.microsoft.com/office/drawing/2014/main" id="{79649CBF-CF2B-CD95-513C-1082F8A63DBC}"/>
                </a:ext>
              </a:extLst>
            </p:cNvPr>
            <p:cNvSpPr txBox="1"/>
            <p:nvPr/>
          </p:nvSpPr>
          <p:spPr>
            <a:xfrm>
              <a:off x="6084855" y="2446071"/>
              <a:ext cx="103948" cy="615097"/>
            </a:xfrm>
            <a:custGeom>
              <a:avLst/>
              <a:gdLst/>
              <a:ahLst/>
              <a:cxnLst/>
              <a:rect l="l" t="t" r="r" b="b"/>
              <a:pathLst>
                <a:path w="103948" h="615097">
                  <a:moveTo>
                    <a:pt x="0" y="534521"/>
                  </a:moveTo>
                  <a:lnTo>
                    <a:pt x="102273" y="534521"/>
                  </a:lnTo>
                  <a:lnTo>
                    <a:pt x="102273" y="548404"/>
                  </a:lnTo>
                  <a:lnTo>
                    <a:pt x="21906" y="602121"/>
                  </a:lnTo>
                  <a:lnTo>
                    <a:pt x="102273" y="602121"/>
                  </a:lnTo>
                  <a:lnTo>
                    <a:pt x="102273" y="615097"/>
                  </a:lnTo>
                  <a:lnTo>
                    <a:pt x="0" y="615097"/>
                  </a:lnTo>
                  <a:lnTo>
                    <a:pt x="0" y="601214"/>
                  </a:lnTo>
                  <a:lnTo>
                    <a:pt x="80298" y="547497"/>
                  </a:lnTo>
                  <a:lnTo>
                    <a:pt x="0" y="547497"/>
                  </a:lnTo>
                  <a:close/>
                  <a:moveTo>
                    <a:pt x="64810" y="469478"/>
                  </a:moveTo>
                  <a:cubicBezTo>
                    <a:pt x="55648" y="469478"/>
                    <a:pt x="48707" y="471559"/>
                    <a:pt x="43986" y="475722"/>
                  </a:cubicBezTo>
                  <a:cubicBezTo>
                    <a:pt x="39265" y="479884"/>
                    <a:pt x="36905" y="485058"/>
                    <a:pt x="36905" y="491244"/>
                  </a:cubicBezTo>
                  <a:cubicBezTo>
                    <a:pt x="36905" y="497523"/>
                    <a:pt x="39254" y="502732"/>
                    <a:pt x="43951" y="506871"/>
                  </a:cubicBezTo>
                  <a:cubicBezTo>
                    <a:pt x="48649" y="511011"/>
                    <a:pt x="55741" y="513080"/>
                    <a:pt x="65229" y="513080"/>
                  </a:cubicBezTo>
                  <a:cubicBezTo>
                    <a:pt x="74717" y="513080"/>
                    <a:pt x="81821" y="511011"/>
                    <a:pt x="86542" y="506871"/>
                  </a:cubicBezTo>
                  <a:cubicBezTo>
                    <a:pt x="91262" y="502732"/>
                    <a:pt x="93623" y="497523"/>
                    <a:pt x="93623" y="491244"/>
                  </a:cubicBezTo>
                  <a:cubicBezTo>
                    <a:pt x="93623" y="485012"/>
                    <a:pt x="91251" y="479826"/>
                    <a:pt x="86507" y="475687"/>
                  </a:cubicBezTo>
                  <a:cubicBezTo>
                    <a:pt x="81763" y="471548"/>
                    <a:pt x="74531" y="469478"/>
                    <a:pt x="64810" y="469478"/>
                  </a:cubicBezTo>
                  <a:close/>
                  <a:moveTo>
                    <a:pt x="64183" y="456572"/>
                  </a:moveTo>
                  <a:cubicBezTo>
                    <a:pt x="73717" y="456572"/>
                    <a:pt x="81216" y="458002"/>
                    <a:pt x="86681" y="460862"/>
                  </a:cubicBezTo>
                  <a:cubicBezTo>
                    <a:pt x="92146" y="463723"/>
                    <a:pt x="96390" y="467885"/>
                    <a:pt x="99413" y="473350"/>
                  </a:cubicBezTo>
                  <a:cubicBezTo>
                    <a:pt x="102436" y="478815"/>
                    <a:pt x="103948" y="484779"/>
                    <a:pt x="103948" y="491244"/>
                  </a:cubicBezTo>
                  <a:cubicBezTo>
                    <a:pt x="103948" y="501616"/>
                    <a:pt x="100622" y="509999"/>
                    <a:pt x="93971" y="516394"/>
                  </a:cubicBezTo>
                  <a:cubicBezTo>
                    <a:pt x="87321" y="522789"/>
                    <a:pt x="77740" y="525986"/>
                    <a:pt x="65229" y="525986"/>
                  </a:cubicBezTo>
                  <a:cubicBezTo>
                    <a:pt x="51509" y="525986"/>
                    <a:pt x="41347" y="522173"/>
                    <a:pt x="34742" y="514545"/>
                  </a:cubicBezTo>
                  <a:cubicBezTo>
                    <a:pt x="29254" y="508173"/>
                    <a:pt x="26510" y="500407"/>
                    <a:pt x="26510" y="491244"/>
                  </a:cubicBezTo>
                  <a:cubicBezTo>
                    <a:pt x="26510" y="481059"/>
                    <a:pt x="29847" y="472734"/>
                    <a:pt x="36521" y="466269"/>
                  </a:cubicBezTo>
                  <a:cubicBezTo>
                    <a:pt x="43195" y="459804"/>
                    <a:pt x="52416" y="456572"/>
                    <a:pt x="64183" y="456572"/>
                  </a:cubicBezTo>
                  <a:close/>
                  <a:moveTo>
                    <a:pt x="30557" y="404998"/>
                  </a:moveTo>
                  <a:lnTo>
                    <a:pt x="42207" y="409324"/>
                  </a:lnTo>
                  <a:cubicBezTo>
                    <a:pt x="40393" y="412393"/>
                    <a:pt x="39486" y="415463"/>
                    <a:pt x="39486" y="418532"/>
                  </a:cubicBezTo>
                  <a:cubicBezTo>
                    <a:pt x="39486" y="421276"/>
                    <a:pt x="40312" y="423741"/>
                    <a:pt x="41963" y="425927"/>
                  </a:cubicBezTo>
                  <a:cubicBezTo>
                    <a:pt x="43614" y="428113"/>
                    <a:pt x="45905" y="429671"/>
                    <a:pt x="48835" y="430601"/>
                  </a:cubicBezTo>
                  <a:cubicBezTo>
                    <a:pt x="53299" y="431997"/>
                    <a:pt x="58183" y="432694"/>
                    <a:pt x="63485" y="432694"/>
                  </a:cubicBezTo>
                  <a:lnTo>
                    <a:pt x="102273" y="432694"/>
                  </a:lnTo>
                  <a:lnTo>
                    <a:pt x="102273" y="445252"/>
                  </a:lnTo>
                  <a:lnTo>
                    <a:pt x="28185" y="445252"/>
                  </a:lnTo>
                  <a:lnTo>
                    <a:pt x="28185" y="433950"/>
                  </a:lnTo>
                  <a:lnTo>
                    <a:pt x="39417" y="433950"/>
                  </a:lnTo>
                  <a:cubicBezTo>
                    <a:pt x="34161" y="431066"/>
                    <a:pt x="30696" y="428404"/>
                    <a:pt x="29022" y="425962"/>
                  </a:cubicBezTo>
                  <a:cubicBezTo>
                    <a:pt x="27348" y="423520"/>
                    <a:pt x="26510" y="420835"/>
                    <a:pt x="26510" y="417904"/>
                  </a:cubicBezTo>
                  <a:cubicBezTo>
                    <a:pt x="26510" y="413672"/>
                    <a:pt x="27859" y="409370"/>
                    <a:pt x="30557" y="404998"/>
                  </a:cubicBezTo>
                  <a:close/>
                  <a:moveTo>
                    <a:pt x="51416" y="297098"/>
                  </a:moveTo>
                  <a:lnTo>
                    <a:pt x="102273" y="297098"/>
                  </a:lnTo>
                  <a:lnTo>
                    <a:pt x="102273" y="309586"/>
                  </a:lnTo>
                  <a:lnTo>
                    <a:pt x="55602" y="309586"/>
                  </a:lnTo>
                  <a:cubicBezTo>
                    <a:pt x="50579" y="309586"/>
                    <a:pt x="46963" y="309992"/>
                    <a:pt x="44754" y="310806"/>
                  </a:cubicBezTo>
                  <a:cubicBezTo>
                    <a:pt x="42544" y="311620"/>
                    <a:pt x="40765" y="313097"/>
                    <a:pt x="39417" y="315236"/>
                  </a:cubicBezTo>
                  <a:cubicBezTo>
                    <a:pt x="38068" y="317376"/>
                    <a:pt x="37393" y="319887"/>
                    <a:pt x="37393" y="322771"/>
                  </a:cubicBezTo>
                  <a:cubicBezTo>
                    <a:pt x="37393" y="327980"/>
                    <a:pt x="39126" y="332305"/>
                    <a:pt x="42591" y="335747"/>
                  </a:cubicBezTo>
                  <a:cubicBezTo>
                    <a:pt x="46056" y="339188"/>
                    <a:pt x="51602" y="340909"/>
                    <a:pt x="59229" y="340909"/>
                  </a:cubicBezTo>
                  <a:lnTo>
                    <a:pt x="102273" y="340909"/>
                  </a:lnTo>
                  <a:lnTo>
                    <a:pt x="102273" y="353467"/>
                  </a:lnTo>
                  <a:lnTo>
                    <a:pt x="54137" y="353467"/>
                  </a:lnTo>
                  <a:cubicBezTo>
                    <a:pt x="48556" y="353467"/>
                    <a:pt x="44370" y="354490"/>
                    <a:pt x="41579" y="356536"/>
                  </a:cubicBezTo>
                  <a:cubicBezTo>
                    <a:pt x="38789" y="358582"/>
                    <a:pt x="37393" y="361931"/>
                    <a:pt x="37393" y="366582"/>
                  </a:cubicBezTo>
                  <a:cubicBezTo>
                    <a:pt x="37393" y="370117"/>
                    <a:pt x="38324" y="373384"/>
                    <a:pt x="40184" y="376384"/>
                  </a:cubicBezTo>
                  <a:cubicBezTo>
                    <a:pt x="42044" y="379384"/>
                    <a:pt x="44765" y="381558"/>
                    <a:pt x="48346" y="382907"/>
                  </a:cubicBezTo>
                  <a:cubicBezTo>
                    <a:pt x="51927" y="384255"/>
                    <a:pt x="57090" y="384930"/>
                    <a:pt x="63834" y="384930"/>
                  </a:cubicBezTo>
                  <a:lnTo>
                    <a:pt x="102273" y="384930"/>
                  </a:lnTo>
                  <a:lnTo>
                    <a:pt x="102273" y="397487"/>
                  </a:lnTo>
                  <a:lnTo>
                    <a:pt x="28185" y="397487"/>
                  </a:lnTo>
                  <a:lnTo>
                    <a:pt x="28185" y="386255"/>
                  </a:lnTo>
                  <a:lnTo>
                    <a:pt x="38579" y="386255"/>
                  </a:lnTo>
                  <a:cubicBezTo>
                    <a:pt x="34952" y="383930"/>
                    <a:pt x="32033" y="380837"/>
                    <a:pt x="29824" y="376977"/>
                  </a:cubicBezTo>
                  <a:cubicBezTo>
                    <a:pt x="27615" y="373116"/>
                    <a:pt x="26510" y="368721"/>
                    <a:pt x="26510" y="363791"/>
                  </a:cubicBezTo>
                  <a:cubicBezTo>
                    <a:pt x="26510" y="358303"/>
                    <a:pt x="27650" y="353804"/>
                    <a:pt x="29929" y="350292"/>
                  </a:cubicBezTo>
                  <a:cubicBezTo>
                    <a:pt x="32208" y="346781"/>
                    <a:pt x="35394" y="344304"/>
                    <a:pt x="39486" y="342863"/>
                  </a:cubicBezTo>
                  <a:cubicBezTo>
                    <a:pt x="30836" y="337002"/>
                    <a:pt x="26510" y="329375"/>
                    <a:pt x="26510" y="319980"/>
                  </a:cubicBezTo>
                  <a:cubicBezTo>
                    <a:pt x="26510" y="312632"/>
                    <a:pt x="28545" y="306981"/>
                    <a:pt x="32615" y="303028"/>
                  </a:cubicBezTo>
                  <a:cubicBezTo>
                    <a:pt x="36684" y="299075"/>
                    <a:pt x="42951" y="297098"/>
                    <a:pt x="51416" y="297098"/>
                  </a:cubicBezTo>
                  <a:close/>
                  <a:moveTo>
                    <a:pt x="65089" y="226363"/>
                  </a:moveTo>
                  <a:cubicBezTo>
                    <a:pt x="66950" y="230921"/>
                    <a:pt x="68531" y="237757"/>
                    <a:pt x="69833" y="246873"/>
                  </a:cubicBezTo>
                  <a:cubicBezTo>
                    <a:pt x="70578" y="252036"/>
                    <a:pt x="71415" y="255686"/>
                    <a:pt x="72345" y="257826"/>
                  </a:cubicBezTo>
                  <a:cubicBezTo>
                    <a:pt x="73275" y="259965"/>
                    <a:pt x="74635" y="261616"/>
                    <a:pt x="76426" y="262779"/>
                  </a:cubicBezTo>
                  <a:cubicBezTo>
                    <a:pt x="78217" y="263942"/>
                    <a:pt x="80205" y="264523"/>
                    <a:pt x="82391" y="264523"/>
                  </a:cubicBezTo>
                  <a:cubicBezTo>
                    <a:pt x="85739" y="264523"/>
                    <a:pt x="88530" y="263256"/>
                    <a:pt x="90762" y="260721"/>
                  </a:cubicBezTo>
                  <a:cubicBezTo>
                    <a:pt x="92995" y="258186"/>
                    <a:pt x="94111" y="254477"/>
                    <a:pt x="94111" y="249594"/>
                  </a:cubicBezTo>
                  <a:cubicBezTo>
                    <a:pt x="94111" y="244757"/>
                    <a:pt x="93053" y="240455"/>
                    <a:pt x="90937" y="236688"/>
                  </a:cubicBezTo>
                  <a:cubicBezTo>
                    <a:pt x="88821" y="232920"/>
                    <a:pt x="85925" y="230153"/>
                    <a:pt x="82251" y="228386"/>
                  </a:cubicBezTo>
                  <a:cubicBezTo>
                    <a:pt x="79414" y="227037"/>
                    <a:pt x="75228" y="226363"/>
                    <a:pt x="69694" y="226363"/>
                  </a:cubicBezTo>
                  <a:close/>
                  <a:moveTo>
                    <a:pt x="102273" y="209689"/>
                  </a:moveTo>
                  <a:lnTo>
                    <a:pt x="102273" y="222805"/>
                  </a:lnTo>
                  <a:cubicBezTo>
                    <a:pt x="99669" y="224107"/>
                    <a:pt x="96622" y="224944"/>
                    <a:pt x="93134" y="225316"/>
                  </a:cubicBezTo>
                  <a:cubicBezTo>
                    <a:pt x="97088" y="229967"/>
                    <a:pt x="99878" y="234444"/>
                    <a:pt x="101506" y="238746"/>
                  </a:cubicBezTo>
                  <a:cubicBezTo>
                    <a:pt x="103134" y="243048"/>
                    <a:pt x="103948" y="247664"/>
                    <a:pt x="103948" y="252594"/>
                  </a:cubicBezTo>
                  <a:cubicBezTo>
                    <a:pt x="103948" y="260733"/>
                    <a:pt x="101959" y="266988"/>
                    <a:pt x="97983" y="271360"/>
                  </a:cubicBezTo>
                  <a:cubicBezTo>
                    <a:pt x="94006" y="275732"/>
                    <a:pt x="88925" y="277918"/>
                    <a:pt x="82740" y="277918"/>
                  </a:cubicBezTo>
                  <a:cubicBezTo>
                    <a:pt x="79112" y="277918"/>
                    <a:pt x="75798" y="277092"/>
                    <a:pt x="72798" y="275441"/>
                  </a:cubicBezTo>
                  <a:cubicBezTo>
                    <a:pt x="69798" y="273790"/>
                    <a:pt x="67392" y="271627"/>
                    <a:pt x="65578" y="268953"/>
                  </a:cubicBezTo>
                  <a:cubicBezTo>
                    <a:pt x="63764" y="266279"/>
                    <a:pt x="62392" y="263267"/>
                    <a:pt x="61462" y="259919"/>
                  </a:cubicBezTo>
                  <a:cubicBezTo>
                    <a:pt x="60811" y="257454"/>
                    <a:pt x="60183" y="253733"/>
                    <a:pt x="59578" y="248757"/>
                  </a:cubicBezTo>
                  <a:cubicBezTo>
                    <a:pt x="58369" y="238618"/>
                    <a:pt x="56927" y="231153"/>
                    <a:pt x="55253" y="226363"/>
                  </a:cubicBezTo>
                  <a:cubicBezTo>
                    <a:pt x="53532" y="226316"/>
                    <a:pt x="52439" y="226293"/>
                    <a:pt x="51974" y="226293"/>
                  </a:cubicBezTo>
                  <a:cubicBezTo>
                    <a:pt x="46858" y="226293"/>
                    <a:pt x="43254" y="227479"/>
                    <a:pt x="41161" y="229851"/>
                  </a:cubicBezTo>
                  <a:cubicBezTo>
                    <a:pt x="38324" y="233060"/>
                    <a:pt x="36905" y="237827"/>
                    <a:pt x="36905" y="244152"/>
                  </a:cubicBezTo>
                  <a:cubicBezTo>
                    <a:pt x="36905" y="250059"/>
                    <a:pt x="37940" y="254419"/>
                    <a:pt x="40010" y="257233"/>
                  </a:cubicBezTo>
                  <a:cubicBezTo>
                    <a:pt x="42079" y="260047"/>
                    <a:pt x="45742" y="262128"/>
                    <a:pt x="50997" y="263477"/>
                  </a:cubicBezTo>
                  <a:lnTo>
                    <a:pt x="49323" y="275755"/>
                  </a:lnTo>
                  <a:cubicBezTo>
                    <a:pt x="44067" y="274639"/>
                    <a:pt x="39824" y="272802"/>
                    <a:pt x="36591" y="270244"/>
                  </a:cubicBezTo>
                  <a:cubicBezTo>
                    <a:pt x="33359" y="267686"/>
                    <a:pt x="30871" y="263988"/>
                    <a:pt x="29127" y="259151"/>
                  </a:cubicBezTo>
                  <a:cubicBezTo>
                    <a:pt x="27382" y="254314"/>
                    <a:pt x="26510" y="248710"/>
                    <a:pt x="26510" y="242338"/>
                  </a:cubicBezTo>
                  <a:cubicBezTo>
                    <a:pt x="26510" y="236013"/>
                    <a:pt x="27255" y="230874"/>
                    <a:pt x="28743" y="226921"/>
                  </a:cubicBezTo>
                  <a:cubicBezTo>
                    <a:pt x="30231" y="222968"/>
                    <a:pt x="32103" y="220061"/>
                    <a:pt x="34359" y="218200"/>
                  </a:cubicBezTo>
                  <a:cubicBezTo>
                    <a:pt x="36614" y="216340"/>
                    <a:pt x="39463" y="215038"/>
                    <a:pt x="42905" y="214294"/>
                  </a:cubicBezTo>
                  <a:cubicBezTo>
                    <a:pt x="45044" y="213875"/>
                    <a:pt x="48904" y="213666"/>
                    <a:pt x="54485" y="213666"/>
                  </a:cubicBezTo>
                  <a:lnTo>
                    <a:pt x="71229" y="213666"/>
                  </a:lnTo>
                  <a:cubicBezTo>
                    <a:pt x="82902" y="213666"/>
                    <a:pt x="90286" y="213398"/>
                    <a:pt x="93378" y="212864"/>
                  </a:cubicBezTo>
                  <a:cubicBezTo>
                    <a:pt x="96471" y="212329"/>
                    <a:pt x="99436" y="211271"/>
                    <a:pt x="102273" y="209689"/>
                  </a:cubicBezTo>
                  <a:close/>
                  <a:moveTo>
                    <a:pt x="0" y="185184"/>
                  </a:moveTo>
                  <a:lnTo>
                    <a:pt x="102273" y="185184"/>
                  </a:lnTo>
                  <a:lnTo>
                    <a:pt x="102273" y="197741"/>
                  </a:lnTo>
                  <a:lnTo>
                    <a:pt x="0" y="197741"/>
                  </a:lnTo>
                  <a:close/>
                  <a:moveTo>
                    <a:pt x="28185" y="156260"/>
                  </a:moveTo>
                  <a:lnTo>
                    <a:pt x="102273" y="156260"/>
                  </a:lnTo>
                  <a:lnTo>
                    <a:pt x="102273" y="168817"/>
                  </a:lnTo>
                  <a:lnTo>
                    <a:pt x="28185" y="168817"/>
                  </a:lnTo>
                  <a:close/>
                  <a:moveTo>
                    <a:pt x="0" y="156260"/>
                  </a:moveTo>
                  <a:lnTo>
                    <a:pt x="14441" y="156260"/>
                  </a:lnTo>
                  <a:lnTo>
                    <a:pt x="14441" y="168817"/>
                  </a:lnTo>
                  <a:lnTo>
                    <a:pt x="0" y="168817"/>
                  </a:lnTo>
                  <a:close/>
                  <a:moveTo>
                    <a:pt x="91460" y="81362"/>
                  </a:moveTo>
                  <a:lnTo>
                    <a:pt x="102273" y="81362"/>
                  </a:lnTo>
                  <a:lnTo>
                    <a:pt x="102273" y="146940"/>
                  </a:lnTo>
                  <a:lnTo>
                    <a:pt x="92088" y="146940"/>
                  </a:lnTo>
                  <a:lnTo>
                    <a:pt x="37952" y="99780"/>
                  </a:lnTo>
                  <a:cubicBezTo>
                    <a:pt x="38231" y="105128"/>
                    <a:pt x="38370" y="109849"/>
                    <a:pt x="38370" y="113942"/>
                  </a:cubicBezTo>
                  <a:lnTo>
                    <a:pt x="38370" y="144149"/>
                  </a:lnTo>
                  <a:lnTo>
                    <a:pt x="28185" y="144149"/>
                  </a:lnTo>
                  <a:lnTo>
                    <a:pt x="28185" y="83595"/>
                  </a:lnTo>
                  <a:lnTo>
                    <a:pt x="36487" y="83595"/>
                  </a:lnTo>
                  <a:lnTo>
                    <a:pt x="83507" y="123708"/>
                  </a:lnTo>
                  <a:lnTo>
                    <a:pt x="92088" y="131452"/>
                  </a:lnTo>
                  <a:cubicBezTo>
                    <a:pt x="91669" y="125825"/>
                    <a:pt x="91460" y="120546"/>
                    <a:pt x="91460" y="115616"/>
                  </a:cubicBezTo>
                  <a:close/>
                  <a:moveTo>
                    <a:pt x="58113" y="13255"/>
                  </a:moveTo>
                  <a:cubicBezTo>
                    <a:pt x="51881" y="13813"/>
                    <a:pt x="47207" y="15394"/>
                    <a:pt x="44091" y="17999"/>
                  </a:cubicBezTo>
                  <a:cubicBezTo>
                    <a:pt x="39254" y="21998"/>
                    <a:pt x="36835" y="27184"/>
                    <a:pt x="36835" y="33556"/>
                  </a:cubicBezTo>
                  <a:cubicBezTo>
                    <a:pt x="36835" y="39323"/>
                    <a:pt x="38765" y="44171"/>
                    <a:pt x="42626" y="48101"/>
                  </a:cubicBezTo>
                  <a:cubicBezTo>
                    <a:pt x="46486" y="52032"/>
                    <a:pt x="51648" y="54206"/>
                    <a:pt x="58113" y="54624"/>
                  </a:cubicBezTo>
                  <a:close/>
                  <a:moveTo>
                    <a:pt x="65089" y="0"/>
                  </a:moveTo>
                  <a:cubicBezTo>
                    <a:pt x="65834" y="0"/>
                    <a:pt x="66950" y="23"/>
                    <a:pt x="68438" y="69"/>
                  </a:cubicBezTo>
                  <a:lnTo>
                    <a:pt x="68438" y="55322"/>
                  </a:lnTo>
                  <a:cubicBezTo>
                    <a:pt x="76577" y="54857"/>
                    <a:pt x="82809" y="52555"/>
                    <a:pt x="87135" y="48415"/>
                  </a:cubicBezTo>
                  <a:cubicBezTo>
                    <a:pt x="91460" y="44276"/>
                    <a:pt x="93623" y="39114"/>
                    <a:pt x="93623" y="32928"/>
                  </a:cubicBezTo>
                  <a:cubicBezTo>
                    <a:pt x="93623" y="28324"/>
                    <a:pt x="92413" y="24394"/>
                    <a:pt x="89995" y="21138"/>
                  </a:cubicBezTo>
                  <a:cubicBezTo>
                    <a:pt x="87576" y="17882"/>
                    <a:pt x="83716" y="15301"/>
                    <a:pt x="78414" y="13394"/>
                  </a:cubicBezTo>
                  <a:lnTo>
                    <a:pt x="80019" y="418"/>
                  </a:lnTo>
                  <a:cubicBezTo>
                    <a:pt x="87600" y="2465"/>
                    <a:pt x="93483" y="6255"/>
                    <a:pt x="97669" y="11790"/>
                  </a:cubicBezTo>
                  <a:cubicBezTo>
                    <a:pt x="101855" y="17324"/>
                    <a:pt x="103948" y="24394"/>
                    <a:pt x="103948" y="32998"/>
                  </a:cubicBezTo>
                  <a:cubicBezTo>
                    <a:pt x="103948" y="43834"/>
                    <a:pt x="100611" y="52427"/>
                    <a:pt x="93937" y="58775"/>
                  </a:cubicBezTo>
                  <a:cubicBezTo>
                    <a:pt x="87263" y="65124"/>
                    <a:pt x="77903" y="68298"/>
                    <a:pt x="65857" y="68298"/>
                  </a:cubicBezTo>
                  <a:cubicBezTo>
                    <a:pt x="53393" y="68298"/>
                    <a:pt x="43719" y="65089"/>
                    <a:pt x="36835" y="58671"/>
                  </a:cubicBezTo>
                  <a:cubicBezTo>
                    <a:pt x="29952" y="52252"/>
                    <a:pt x="26510" y="43927"/>
                    <a:pt x="26510" y="33695"/>
                  </a:cubicBezTo>
                  <a:cubicBezTo>
                    <a:pt x="26510" y="23789"/>
                    <a:pt x="29882" y="15696"/>
                    <a:pt x="36626" y="9418"/>
                  </a:cubicBezTo>
                  <a:cubicBezTo>
                    <a:pt x="43370" y="3139"/>
                    <a:pt x="52858" y="0"/>
                    <a:pt x="650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9" name="TextBox 1418">
              <a:extLst>
                <a:ext uri="{FF2B5EF4-FFF2-40B4-BE49-F238E27FC236}">
                  <a16:creationId xmlns:a16="http://schemas.microsoft.com/office/drawing/2014/main" id="{FCD94FDA-0693-8538-F684-0B3303751EB3}"/>
                </a:ext>
              </a:extLst>
            </p:cNvPr>
            <p:cNvSpPr txBox="1"/>
            <p:nvPr/>
          </p:nvSpPr>
          <p:spPr>
            <a:xfrm>
              <a:off x="7272279" y="3134661"/>
              <a:ext cx="378916" cy="102766"/>
            </a:xfrm>
            <a:custGeom>
              <a:avLst/>
              <a:gdLst/>
              <a:ahLst/>
              <a:cxnLst/>
              <a:rect l="l" t="t" r="r" b="b"/>
              <a:pathLst>
                <a:path w="378916" h="102766">
                  <a:moveTo>
                    <a:pt x="112142" y="54248"/>
                  </a:moveTo>
                  <a:lnTo>
                    <a:pt x="203820" y="54248"/>
                  </a:lnTo>
                  <a:lnTo>
                    <a:pt x="203820" y="64145"/>
                  </a:lnTo>
                  <a:lnTo>
                    <a:pt x="112142" y="64145"/>
                  </a:lnTo>
                  <a:close/>
                  <a:moveTo>
                    <a:pt x="277043" y="1191"/>
                  </a:moveTo>
                  <a:lnTo>
                    <a:pt x="303609" y="1191"/>
                  </a:lnTo>
                  <a:lnTo>
                    <a:pt x="312093" y="73373"/>
                  </a:lnTo>
                  <a:lnTo>
                    <a:pt x="355476" y="1191"/>
                  </a:lnTo>
                  <a:lnTo>
                    <a:pt x="378916" y="1191"/>
                  </a:lnTo>
                  <a:lnTo>
                    <a:pt x="378098" y="4837"/>
                  </a:lnTo>
                  <a:cubicBezTo>
                    <a:pt x="376213" y="5234"/>
                    <a:pt x="374861" y="5681"/>
                    <a:pt x="374042" y="6177"/>
                  </a:cubicBezTo>
                  <a:cubicBezTo>
                    <a:pt x="373224" y="6673"/>
                    <a:pt x="372480" y="7417"/>
                    <a:pt x="371810" y="8409"/>
                  </a:cubicBezTo>
                  <a:cubicBezTo>
                    <a:pt x="371140" y="9401"/>
                    <a:pt x="370470" y="10952"/>
                    <a:pt x="369801" y="13060"/>
                  </a:cubicBezTo>
                  <a:cubicBezTo>
                    <a:pt x="369131" y="15168"/>
                    <a:pt x="368275" y="18604"/>
                    <a:pt x="367233" y="23366"/>
                  </a:cubicBezTo>
                  <a:lnTo>
                    <a:pt x="354509" y="81112"/>
                  </a:lnTo>
                  <a:cubicBezTo>
                    <a:pt x="353864" y="84039"/>
                    <a:pt x="353442" y="86358"/>
                    <a:pt x="353243" y="88069"/>
                  </a:cubicBezTo>
                  <a:cubicBezTo>
                    <a:pt x="353045" y="89781"/>
                    <a:pt x="352946" y="91331"/>
                    <a:pt x="352946" y="92720"/>
                  </a:cubicBezTo>
                  <a:cubicBezTo>
                    <a:pt x="352946" y="94953"/>
                    <a:pt x="353504" y="96528"/>
                    <a:pt x="354620" y="97446"/>
                  </a:cubicBezTo>
                  <a:cubicBezTo>
                    <a:pt x="355736" y="98363"/>
                    <a:pt x="357609" y="98922"/>
                    <a:pt x="360238" y="99120"/>
                  </a:cubicBezTo>
                  <a:lnTo>
                    <a:pt x="359420" y="102766"/>
                  </a:lnTo>
                  <a:lnTo>
                    <a:pt x="329654" y="102766"/>
                  </a:lnTo>
                  <a:lnTo>
                    <a:pt x="330473" y="99120"/>
                  </a:lnTo>
                  <a:cubicBezTo>
                    <a:pt x="332358" y="98822"/>
                    <a:pt x="333772" y="98339"/>
                    <a:pt x="334714" y="97669"/>
                  </a:cubicBezTo>
                  <a:cubicBezTo>
                    <a:pt x="335657" y="96999"/>
                    <a:pt x="336451" y="96069"/>
                    <a:pt x="337096" y="94878"/>
                  </a:cubicBezTo>
                  <a:cubicBezTo>
                    <a:pt x="337741" y="93688"/>
                    <a:pt x="338336" y="92237"/>
                    <a:pt x="338882" y="90525"/>
                  </a:cubicBezTo>
                  <a:cubicBezTo>
                    <a:pt x="339427" y="88814"/>
                    <a:pt x="340246" y="85502"/>
                    <a:pt x="341337" y="80591"/>
                  </a:cubicBezTo>
                  <a:lnTo>
                    <a:pt x="351234" y="35719"/>
                  </a:lnTo>
                  <a:cubicBezTo>
                    <a:pt x="352623" y="29518"/>
                    <a:pt x="354211" y="23342"/>
                    <a:pt x="355997" y="17190"/>
                  </a:cubicBezTo>
                  <a:lnTo>
                    <a:pt x="354955" y="17190"/>
                  </a:lnTo>
                  <a:cubicBezTo>
                    <a:pt x="353417" y="20117"/>
                    <a:pt x="349944" y="26070"/>
                    <a:pt x="344537" y="35049"/>
                  </a:cubicBezTo>
                  <a:lnTo>
                    <a:pt x="310679" y="90934"/>
                  </a:lnTo>
                  <a:lnTo>
                    <a:pt x="302568" y="90934"/>
                  </a:lnTo>
                  <a:lnTo>
                    <a:pt x="296391" y="43086"/>
                  </a:lnTo>
                  <a:cubicBezTo>
                    <a:pt x="295498" y="36339"/>
                    <a:pt x="294506" y="27261"/>
                    <a:pt x="293415" y="15851"/>
                  </a:cubicBezTo>
                  <a:lnTo>
                    <a:pt x="291926" y="15851"/>
                  </a:lnTo>
                  <a:cubicBezTo>
                    <a:pt x="290240" y="26963"/>
                    <a:pt x="288354" y="37257"/>
                    <a:pt x="286271" y="46732"/>
                  </a:cubicBezTo>
                  <a:lnTo>
                    <a:pt x="278681" y="81112"/>
                  </a:lnTo>
                  <a:cubicBezTo>
                    <a:pt x="277639" y="85825"/>
                    <a:pt x="277118" y="89694"/>
                    <a:pt x="277118" y="92720"/>
                  </a:cubicBezTo>
                  <a:cubicBezTo>
                    <a:pt x="277118" y="94953"/>
                    <a:pt x="277676" y="96528"/>
                    <a:pt x="278792" y="97446"/>
                  </a:cubicBezTo>
                  <a:cubicBezTo>
                    <a:pt x="279908" y="98363"/>
                    <a:pt x="281781" y="98922"/>
                    <a:pt x="284410" y="99120"/>
                  </a:cubicBezTo>
                  <a:lnTo>
                    <a:pt x="283592" y="102766"/>
                  </a:lnTo>
                  <a:lnTo>
                    <a:pt x="257547" y="102766"/>
                  </a:lnTo>
                  <a:lnTo>
                    <a:pt x="258366" y="99120"/>
                  </a:lnTo>
                  <a:cubicBezTo>
                    <a:pt x="260251" y="98822"/>
                    <a:pt x="261665" y="98339"/>
                    <a:pt x="262607" y="97669"/>
                  </a:cubicBezTo>
                  <a:cubicBezTo>
                    <a:pt x="263550" y="96999"/>
                    <a:pt x="264343" y="96069"/>
                    <a:pt x="264988" y="94878"/>
                  </a:cubicBezTo>
                  <a:cubicBezTo>
                    <a:pt x="265633" y="93688"/>
                    <a:pt x="266229" y="92237"/>
                    <a:pt x="266774" y="90525"/>
                  </a:cubicBezTo>
                  <a:cubicBezTo>
                    <a:pt x="267320" y="88814"/>
                    <a:pt x="268139" y="85502"/>
                    <a:pt x="269230" y="80591"/>
                  </a:cubicBezTo>
                  <a:lnTo>
                    <a:pt x="281880" y="23292"/>
                  </a:lnTo>
                  <a:cubicBezTo>
                    <a:pt x="282377" y="21159"/>
                    <a:pt x="282773" y="19125"/>
                    <a:pt x="283071" y="17190"/>
                  </a:cubicBezTo>
                  <a:cubicBezTo>
                    <a:pt x="283369" y="15255"/>
                    <a:pt x="283518" y="13296"/>
                    <a:pt x="283518" y="11311"/>
                  </a:cubicBezTo>
                  <a:cubicBezTo>
                    <a:pt x="283518" y="8980"/>
                    <a:pt x="282935" y="7355"/>
                    <a:pt x="281769" y="6437"/>
                  </a:cubicBezTo>
                  <a:cubicBezTo>
                    <a:pt x="280603" y="5519"/>
                    <a:pt x="278755" y="4986"/>
                    <a:pt x="276225" y="4837"/>
                  </a:cubicBezTo>
                  <a:close/>
                  <a:moveTo>
                    <a:pt x="34826" y="0"/>
                  </a:moveTo>
                  <a:lnTo>
                    <a:pt x="38919" y="0"/>
                  </a:lnTo>
                  <a:cubicBezTo>
                    <a:pt x="38621" y="4763"/>
                    <a:pt x="38472" y="11361"/>
                    <a:pt x="38472" y="19795"/>
                  </a:cubicBezTo>
                  <a:lnTo>
                    <a:pt x="38472" y="83344"/>
                  </a:lnTo>
                  <a:cubicBezTo>
                    <a:pt x="38472" y="86222"/>
                    <a:pt x="38633" y="88392"/>
                    <a:pt x="38956" y="89855"/>
                  </a:cubicBezTo>
                  <a:cubicBezTo>
                    <a:pt x="39278" y="91319"/>
                    <a:pt x="39849" y="92510"/>
                    <a:pt x="40667" y="93427"/>
                  </a:cubicBezTo>
                  <a:cubicBezTo>
                    <a:pt x="41486" y="94345"/>
                    <a:pt x="42664" y="95064"/>
                    <a:pt x="44202" y="95585"/>
                  </a:cubicBezTo>
                  <a:cubicBezTo>
                    <a:pt x="45740" y="96106"/>
                    <a:pt x="47675" y="96503"/>
                    <a:pt x="50006" y="96776"/>
                  </a:cubicBezTo>
                  <a:cubicBezTo>
                    <a:pt x="52338" y="97049"/>
                    <a:pt x="55414" y="97235"/>
                    <a:pt x="59234" y="97334"/>
                  </a:cubicBezTo>
                  <a:lnTo>
                    <a:pt x="59234" y="102766"/>
                  </a:lnTo>
                  <a:lnTo>
                    <a:pt x="4242" y="102766"/>
                  </a:lnTo>
                  <a:lnTo>
                    <a:pt x="4242" y="97334"/>
                  </a:lnTo>
                  <a:cubicBezTo>
                    <a:pt x="9748" y="97086"/>
                    <a:pt x="13680" y="96751"/>
                    <a:pt x="16036" y="96329"/>
                  </a:cubicBezTo>
                  <a:cubicBezTo>
                    <a:pt x="18393" y="95908"/>
                    <a:pt x="20191" y="95275"/>
                    <a:pt x="21431" y="94432"/>
                  </a:cubicBezTo>
                  <a:cubicBezTo>
                    <a:pt x="22671" y="93589"/>
                    <a:pt x="23577" y="92398"/>
                    <a:pt x="24147" y="90860"/>
                  </a:cubicBezTo>
                  <a:cubicBezTo>
                    <a:pt x="24718" y="89322"/>
                    <a:pt x="25003" y="86817"/>
                    <a:pt x="25003" y="83344"/>
                  </a:cubicBezTo>
                  <a:lnTo>
                    <a:pt x="25003" y="22994"/>
                  </a:lnTo>
                  <a:cubicBezTo>
                    <a:pt x="25003" y="21010"/>
                    <a:pt x="24656" y="19559"/>
                    <a:pt x="23961" y="18641"/>
                  </a:cubicBezTo>
                  <a:cubicBezTo>
                    <a:pt x="23267" y="17723"/>
                    <a:pt x="22250" y="17264"/>
                    <a:pt x="20910" y="17264"/>
                  </a:cubicBezTo>
                  <a:cubicBezTo>
                    <a:pt x="19323" y="17264"/>
                    <a:pt x="17066" y="18083"/>
                    <a:pt x="14139" y="19720"/>
                  </a:cubicBezTo>
                  <a:cubicBezTo>
                    <a:pt x="11212" y="21357"/>
                    <a:pt x="7590" y="23614"/>
                    <a:pt x="3274" y="26492"/>
                  </a:cubicBezTo>
                  <a:lnTo>
                    <a:pt x="0" y="207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/>
            </a:p>
          </p:txBody>
        </p:sp>
        <p:sp>
          <p:nvSpPr>
            <p:cNvPr id="1420" name="TextBox 1419">
              <a:extLst>
                <a:ext uri="{FF2B5EF4-FFF2-40B4-BE49-F238E27FC236}">
                  <a16:creationId xmlns:a16="http://schemas.microsoft.com/office/drawing/2014/main" id="{60F37565-7B90-7770-FE3F-1DA14B5DB1A6}"/>
                </a:ext>
              </a:extLst>
            </p:cNvPr>
            <p:cNvSpPr txBox="1"/>
            <p:nvPr/>
          </p:nvSpPr>
          <p:spPr>
            <a:xfrm>
              <a:off x="6696985" y="3143840"/>
              <a:ext cx="121369" cy="101575"/>
            </a:xfrm>
            <a:custGeom>
              <a:avLst/>
              <a:gdLst/>
              <a:ahLst/>
              <a:cxnLst/>
              <a:rect l="l" t="t" r="r" b="b"/>
              <a:pathLst>
                <a:path w="121369" h="101575">
                  <a:moveTo>
                    <a:pt x="19497" y="0"/>
                  </a:moveTo>
                  <a:lnTo>
                    <a:pt x="46062" y="0"/>
                  </a:lnTo>
                  <a:lnTo>
                    <a:pt x="54546" y="72182"/>
                  </a:lnTo>
                  <a:lnTo>
                    <a:pt x="97929" y="0"/>
                  </a:lnTo>
                  <a:lnTo>
                    <a:pt x="121369" y="0"/>
                  </a:lnTo>
                  <a:lnTo>
                    <a:pt x="120551" y="3646"/>
                  </a:lnTo>
                  <a:cubicBezTo>
                    <a:pt x="118666" y="4043"/>
                    <a:pt x="117314" y="4490"/>
                    <a:pt x="116495" y="4986"/>
                  </a:cubicBezTo>
                  <a:cubicBezTo>
                    <a:pt x="115677" y="5482"/>
                    <a:pt x="114933" y="6226"/>
                    <a:pt x="114263" y="7218"/>
                  </a:cubicBezTo>
                  <a:cubicBezTo>
                    <a:pt x="113593" y="8210"/>
                    <a:pt x="112923" y="9761"/>
                    <a:pt x="112254" y="11869"/>
                  </a:cubicBezTo>
                  <a:cubicBezTo>
                    <a:pt x="111584" y="13977"/>
                    <a:pt x="110728" y="17413"/>
                    <a:pt x="109686" y="22175"/>
                  </a:cubicBezTo>
                  <a:lnTo>
                    <a:pt x="96962" y="79921"/>
                  </a:lnTo>
                  <a:cubicBezTo>
                    <a:pt x="96317" y="82848"/>
                    <a:pt x="95895" y="85167"/>
                    <a:pt x="95696" y="86878"/>
                  </a:cubicBezTo>
                  <a:cubicBezTo>
                    <a:pt x="95498" y="88590"/>
                    <a:pt x="95399" y="90140"/>
                    <a:pt x="95399" y="91529"/>
                  </a:cubicBezTo>
                  <a:cubicBezTo>
                    <a:pt x="95399" y="93762"/>
                    <a:pt x="95957" y="95337"/>
                    <a:pt x="97073" y="96255"/>
                  </a:cubicBezTo>
                  <a:cubicBezTo>
                    <a:pt x="98189" y="97172"/>
                    <a:pt x="100062" y="97731"/>
                    <a:pt x="102691" y="97929"/>
                  </a:cubicBezTo>
                  <a:lnTo>
                    <a:pt x="101873" y="101575"/>
                  </a:lnTo>
                  <a:lnTo>
                    <a:pt x="72107" y="101575"/>
                  </a:lnTo>
                  <a:lnTo>
                    <a:pt x="72926" y="97929"/>
                  </a:lnTo>
                  <a:cubicBezTo>
                    <a:pt x="74811" y="97631"/>
                    <a:pt x="76225" y="97148"/>
                    <a:pt x="77167" y="96478"/>
                  </a:cubicBezTo>
                  <a:cubicBezTo>
                    <a:pt x="78110" y="95808"/>
                    <a:pt x="78904" y="94878"/>
                    <a:pt x="79549" y="93687"/>
                  </a:cubicBezTo>
                  <a:cubicBezTo>
                    <a:pt x="80194" y="92497"/>
                    <a:pt x="80789" y="91046"/>
                    <a:pt x="81335" y="89334"/>
                  </a:cubicBezTo>
                  <a:cubicBezTo>
                    <a:pt x="81880" y="87623"/>
                    <a:pt x="82699" y="84311"/>
                    <a:pt x="83790" y="79400"/>
                  </a:cubicBezTo>
                  <a:lnTo>
                    <a:pt x="93687" y="34528"/>
                  </a:lnTo>
                  <a:cubicBezTo>
                    <a:pt x="95076" y="28327"/>
                    <a:pt x="96664" y="22151"/>
                    <a:pt x="98450" y="15999"/>
                  </a:cubicBezTo>
                  <a:lnTo>
                    <a:pt x="97408" y="15999"/>
                  </a:lnTo>
                  <a:cubicBezTo>
                    <a:pt x="95870" y="18926"/>
                    <a:pt x="92397" y="24879"/>
                    <a:pt x="86990" y="33858"/>
                  </a:cubicBezTo>
                  <a:lnTo>
                    <a:pt x="53132" y="89743"/>
                  </a:lnTo>
                  <a:lnTo>
                    <a:pt x="45021" y="89743"/>
                  </a:lnTo>
                  <a:lnTo>
                    <a:pt x="38844" y="41895"/>
                  </a:lnTo>
                  <a:cubicBezTo>
                    <a:pt x="37951" y="35148"/>
                    <a:pt x="36959" y="26070"/>
                    <a:pt x="35868" y="14660"/>
                  </a:cubicBezTo>
                  <a:lnTo>
                    <a:pt x="34379" y="14660"/>
                  </a:lnTo>
                  <a:cubicBezTo>
                    <a:pt x="32693" y="25772"/>
                    <a:pt x="30807" y="36066"/>
                    <a:pt x="28724" y="45541"/>
                  </a:cubicBezTo>
                  <a:lnTo>
                    <a:pt x="21134" y="79921"/>
                  </a:lnTo>
                  <a:cubicBezTo>
                    <a:pt x="20092" y="84634"/>
                    <a:pt x="19571" y="88503"/>
                    <a:pt x="19571" y="91529"/>
                  </a:cubicBezTo>
                  <a:cubicBezTo>
                    <a:pt x="19571" y="93762"/>
                    <a:pt x="20129" y="95337"/>
                    <a:pt x="21245" y="96255"/>
                  </a:cubicBezTo>
                  <a:cubicBezTo>
                    <a:pt x="22361" y="97172"/>
                    <a:pt x="24234" y="97731"/>
                    <a:pt x="26863" y="97929"/>
                  </a:cubicBezTo>
                  <a:lnTo>
                    <a:pt x="26045" y="101575"/>
                  </a:lnTo>
                  <a:lnTo>
                    <a:pt x="0" y="101575"/>
                  </a:lnTo>
                  <a:lnTo>
                    <a:pt x="819" y="97929"/>
                  </a:lnTo>
                  <a:cubicBezTo>
                    <a:pt x="2704" y="97631"/>
                    <a:pt x="4118" y="97148"/>
                    <a:pt x="5060" y="96478"/>
                  </a:cubicBezTo>
                  <a:cubicBezTo>
                    <a:pt x="6003" y="95808"/>
                    <a:pt x="6796" y="94878"/>
                    <a:pt x="7441" y="93687"/>
                  </a:cubicBezTo>
                  <a:cubicBezTo>
                    <a:pt x="8086" y="92497"/>
                    <a:pt x="8682" y="91046"/>
                    <a:pt x="9227" y="89334"/>
                  </a:cubicBezTo>
                  <a:cubicBezTo>
                    <a:pt x="9773" y="87623"/>
                    <a:pt x="10592" y="84311"/>
                    <a:pt x="11683" y="79400"/>
                  </a:cubicBezTo>
                  <a:lnTo>
                    <a:pt x="24333" y="22101"/>
                  </a:lnTo>
                  <a:cubicBezTo>
                    <a:pt x="24830" y="19968"/>
                    <a:pt x="25226" y="17934"/>
                    <a:pt x="25524" y="15999"/>
                  </a:cubicBezTo>
                  <a:cubicBezTo>
                    <a:pt x="25822" y="14064"/>
                    <a:pt x="25971" y="12105"/>
                    <a:pt x="25971" y="10120"/>
                  </a:cubicBezTo>
                  <a:cubicBezTo>
                    <a:pt x="25971" y="7789"/>
                    <a:pt x="25388" y="6164"/>
                    <a:pt x="24222" y="5246"/>
                  </a:cubicBezTo>
                  <a:cubicBezTo>
                    <a:pt x="23056" y="4328"/>
                    <a:pt x="21208" y="3795"/>
                    <a:pt x="18678" y="36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grpSp>
          <p:nvGrpSpPr>
            <p:cNvPr id="1421" name="Group 1420">
              <a:extLst>
                <a:ext uri="{FF2B5EF4-FFF2-40B4-BE49-F238E27FC236}">
                  <a16:creationId xmlns:a16="http://schemas.microsoft.com/office/drawing/2014/main" id="{8465872C-29CA-63DB-4B11-A1DBDB1E551D}"/>
                </a:ext>
              </a:extLst>
            </p:cNvPr>
            <p:cNvGrpSpPr/>
            <p:nvPr/>
          </p:nvGrpSpPr>
          <p:grpSpPr>
            <a:xfrm>
              <a:off x="1932623" y="1963356"/>
              <a:ext cx="596929" cy="613015"/>
              <a:chOff x="1585983" y="596506"/>
              <a:chExt cx="596929" cy="613015"/>
            </a:xfrm>
          </p:grpSpPr>
          <p:sp>
            <p:nvSpPr>
              <p:cNvPr id="1548" name="TextBox 1547">
                <a:extLst>
                  <a:ext uri="{FF2B5EF4-FFF2-40B4-BE49-F238E27FC236}">
                    <a16:creationId xmlns:a16="http://schemas.microsoft.com/office/drawing/2014/main" id="{7F286A0B-9F50-8056-4334-EF6F7A3FEAFA}"/>
                  </a:ext>
                </a:extLst>
              </p:cNvPr>
              <p:cNvSpPr txBox="1"/>
              <p:nvPr/>
            </p:nvSpPr>
            <p:spPr>
              <a:xfrm>
                <a:off x="2117502" y="778328"/>
                <a:ext cx="65410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65410" h="81818">
                    <a:moveTo>
                      <a:pt x="0" y="0"/>
                    </a:moveTo>
                    <a:lnTo>
                      <a:pt x="16520" y="0"/>
                    </a:lnTo>
                    <a:lnTo>
                      <a:pt x="16520" y="32203"/>
                    </a:lnTo>
                    <a:lnTo>
                      <a:pt x="48890" y="32203"/>
                    </a:lnTo>
                    <a:lnTo>
                      <a:pt x="48890" y="0"/>
                    </a:lnTo>
                    <a:lnTo>
                      <a:pt x="65410" y="0"/>
                    </a:lnTo>
                    <a:lnTo>
                      <a:pt x="65410" y="81818"/>
                    </a:lnTo>
                    <a:lnTo>
                      <a:pt x="48890" y="81818"/>
                    </a:lnTo>
                    <a:lnTo>
                      <a:pt x="48890" y="46044"/>
                    </a:lnTo>
                    <a:lnTo>
                      <a:pt x="16520" y="46044"/>
                    </a:lnTo>
                    <a:lnTo>
                      <a:pt x="16520" y="81818"/>
                    </a:lnTo>
                    <a:lnTo>
                      <a:pt x="0" y="818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9" name="TextBox 1548">
                <a:extLst>
                  <a:ext uri="{FF2B5EF4-FFF2-40B4-BE49-F238E27FC236}">
                    <a16:creationId xmlns:a16="http://schemas.microsoft.com/office/drawing/2014/main" id="{1A92D048-604A-32CA-9F8F-9D9BE2E1AD94}"/>
                  </a:ext>
                </a:extLst>
              </p:cNvPr>
              <p:cNvSpPr txBox="1"/>
              <p:nvPr/>
            </p:nvSpPr>
            <p:spPr>
              <a:xfrm>
                <a:off x="1933977" y="596506"/>
                <a:ext cx="107379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107379" h="81818">
                    <a:moveTo>
                      <a:pt x="0" y="0"/>
                    </a:moveTo>
                    <a:lnTo>
                      <a:pt x="16910" y="0"/>
                    </a:lnTo>
                    <a:lnTo>
                      <a:pt x="29245" y="56201"/>
                    </a:lnTo>
                    <a:lnTo>
                      <a:pt x="44202" y="0"/>
                    </a:lnTo>
                    <a:lnTo>
                      <a:pt x="63847" y="0"/>
                    </a:lnTo>
                    <a:lnTo>
                      <a:pt x="78190" y="57150"/>
                    </a:lnTo>
                    <a:lnTo>
                      <a:pt x="90748" y="0"/>
                    </a:lnTo>
                    <a:lnTo>
                      <a:pt x="107379" y="0"/>
                    </a:lnTo>
                    <a:lnTo>
                      <a:pt x="87511" y="81818"/>
                    </a:lnTo>
                    <a:lnTo>
                      <a:pt x="69986" y="81818"/>
                    </a:lnTo>
                    <a:lnTo>
                      <a:pt x="53690" y="20650"/>
                    </a:lnTo>
                    <a:lnTo>
                      <a:pt x="37449" y="81818"/>
                    </a:lnTo>
                    <a:lnTo>
                      <a:pt x="19533" y="818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0" name="TextBox 1549">
                <a:extLst>
                  <a:ext uri="{FF2B5EF4-FFF2-40B4-BE49-F238E27FC236}">
                    <a16:creationId xmlns:a16="http://schemas.microsoft.com/office/drawing/2014/main" id="{9962C391-AEBC-9234-F2BD-9E1E00A2721D}"/>
                  </a:ext>
                </a:extLst>
              </p:cNvPr>
              <p:cNvSpPr txBox="1"/>
              <p:nvPr/>
            </p:nvSpPr>
            <p:spPr>
              <a:xfrm>
                <a:off x="1585983" y="656689"/>
                <a:ext cx="71270" cy="84608"/>
              </a:xfrm>
              <a:custGeom>
                <a:avLst/>
                <a:gdLst/>
                <a:ahLst/>
                <a:cxnLst/>
                <a:rect l="l" t="t" r="r" b="b"/>
                <a:pathLst>
                  <a:path w="71270" h="84608">
                    <a:moveTo>
                      <a:pt x="38286" y="0"/>
                    </a:moveTo>
                    <a:cubicBezTo>
                      <a:pt x="48294" y="0"/>
                      <a:pt x="56424" y="2958"/>
                      <a:pt x="62675" y="8873"/>
                    </a:cubicBezTo>
                    <a:cubicBezTo>
                      <a:pt x="66396" y="12371"/>
                      <a:pt x="69186" y="17394"/>
                      <a:pt x="71047" y="23942"/>
                    </a:cubicBezTo>
                    <a:lnTo>
                      <a:pt x="54694" y="27849"/>
                    </a:lnTo>
                    <a:cubicBezTo>
                      <a:pt x="53727" y="23607"/>
                      <a:pt x="51708" y="20259"/>
                      <a:pt x="48639" y="17803"/>
                    </a:cubicBezTo>
                    <a:cubicBezTo>
                      <a:pt x="45569" y="15348"/>
                      <a:pt x="41839" y="14120"/>
                      <a:pt x="37449" y="14120"/>
                    </a:cubicBezTo>
                    <a:cubicBezTo>
                      <a:pt x="31384" y="14120"/>
                      <a:pt x="26463" y="16296"/>
                      <a:pt x="22687" y="20650"/>
                    </a:cubicBezTo>
                    <a:cubicBezTo>
                      <a:pt x="18910" y="25003"/>
                      <a:pt x="17022" y="32053"/>
                      <a:pt x="17022" y="41802"/>
                    </a:cubicBezTo>
                    <a:cubicBezTo>
                      <a:pt x="17022" y="52145"/>
                      <a:pt x="18882" y="59512"/>
                      <a:pt x="22603" y="63903"/>
                    </a:cubicBezTo>
                    <a:cubicBezTo>
                      <a:pt x="26324" y="68293"/>
                      <a:pt x="31161" y="70488"/>
                      <a:pt x="37114" y="70488"/>
                    </a:cubicBezTo>
                    <a:cubicBezTo>
                      <a:pt x="41504" y="70488"/>
                      <a:pt x="45281" y="69093"/>
                      <a:pt x="48443" y="66303"/>
                    </a:cubicBezTo>
                    <a:cubicBezTo>
                      <a:pt x="51606" y="63512"/>
                      <a:pt x="53876" y="59122"/>
                      <a:pt x="55252" y="53131"/>
                    </a:cubicBezTo>
                    <a:lnTo>
                      <a:pt x="71270" y="58210"/>
                    </a:lnTo>
                    <a:cubicBezTo>
                      <a:pt x="68814" y="67140"/>
                      <a:pt x="64731" y="73772"/>
                      <a:pt x="59019" y="78106"/>
                    </a:cubicBezTo>
                    <a:cubicBezTo>
                      <a:pt x="53308" y="82441"/>
                      <a:pt x="46062" y="84608"/>
                      <a:pt x="37281" y="84608"/>
                    </a:cubicBezTo>
                    <a:cubicBezTo>
                      <a:pt x="26417" y="84608"/>
                      <a:pt x="17487" y="80897"/>
                      <a:pt x="10492" y="73474"/>
                    </a:cubicBezTo>
                    <a:cubicBezTo>
                      <a:pt x="3497" y="66051"/>
                      <a:pt x="0" y="55903"/>
                      <a:pt x="0" y="43030"/>
                    </a:cubicBezTo>
                    <a:cubicBezTo>
                      <a:pt x="0" y="29412"/>
                      <a:pt x="3516" y="18836"/>
                      <a:pt x="10548" y="11301"/>
                    </a:cubicBezTo>
                    <a:cubicBezTo>
                      <a:pt x="17580" y="3767"/>
                      <a:pt x="26826" y="0"/>
                      <a:pt x="3828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51" name="Group 1550">
                <a:extLst>
                  <a:ext uri="{FF2B5EF4-FFF2-40B4-BE49-F238E27FC236}">
                    <a16:creationId xmlns:a16="http://schemas.microsoft.com/office/drawing/2014/main" id="{F2C2B8A6-5D7C-02E6-F8A8-53B0C9464747}"/>
                  </a:ext>
                </a:extLst>
              </p:cNvPr>
              <p:cNvGrpSpPr/>
              <p:nvPr/>
            </p:nvGrpSpPr>
            <p:grpSpPr>
              <a:xfrm>
                <a:off x="1659026" y="698993"/>
                <a:ext cx="425428" cy="510528"/>
                <a:chOff x="1659026" y="698993"/>
                <a:chExt cx="425428" cy="510528"/>
              </a:xfrm>
            </p:grpSpPr>
            <p:sp>
              <p:nvSpPr>
                <p:cNvPr id="1552" name="Rectangle 1551">
                  <a:extLst>
                    <a:ext uri="{FF2B5EF4-FFF2-40B4-BE49-F238E27FC236}">
                      <a16:creationId xmlns:a16="http://schemas.microsoft.com/office/drawing/2014/main" id="{242172C1-42BA-9229-2D52-AC522DCF0466}"/>
                    </a:ext>
                  </a:extLst>
                </p:cNvPr>
                <p:cNvSpPr/>
                <p:nvPr/>
              </p:nvSpPr>
              <p:spPr>
                <a:xfrm>
                  <a:off x="1726418" y="698993"/>
                  <a:ext cx="358036" cy="44680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3" name="Rectangle 1552">
                  <a:extLst>
                    <a:ext uri="{FF2B5EF4-FFF2-40B4-BE49-F238E27FC236}">
                      <a16:creationId xmlns:a16="http://schemas.microsoft.com/office/drawing/2014/main" id="{2CFD08C2-3A27-DA51-217A-E415EAA1F77D}"/>
                    </a:ext>
                  </a:extLst>
                </p:cNvPr>
                <p:cNvSpPr/>
                <p:nvPr/>
              </p:nvSpPr>
              <p:spPr>
                <a:xfrm>
                  <a:off x="1705233" y="722033"/>
                  <a:ext cx="358036" cy="44680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4" name="Rectangle 1553">
                  <a:extLst>
                    <a:ext uri="{FF2B5EF4-FFF2-40B4-BE49-F238E27FC236}">
                      <a16:creationId xmlns:a16="http://schemas.microsoft.com/office/drawing/2014/main" id="{067020EA-999C-72CA-A71B-D70C02CD90AC}"/>
                    </a:ext>
                  </a:extLst>
                </p:cNvPr>
                <p:cNvSpPr/>
                <p:nvPr/>
              </p:nvSpPr>
              <p:spPr>
                <a:xfrm>
                  <a:off x="1681243" y="745622"/>
                  <a:ext cx="358036" cy="44680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sz="1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55" name="Group 1554">
                  <a:extLst>
                    <a:ext uri="{FF2B5EF4-FFF2-40B4-BE49-F238E27FC236}">
                      <a16:creationId xmlns:a16="http://schemas.microsoft.com/office/drawing/2014/main" id="{CF4824ED-CD7A-15B6-AF52-1B9145C58256}"/>
                    </a:ext>
                  </a:extLst>
                </p:cNvPr>
                <p:cNvGrpSpPr/>
                <p:nvPr/>
              </p:nvGrpSpPr>
              <p:grpSpPr>
                <a:xfrm>
                  <a:off x="1659026" y="766758"/>
                  <a:ext cx="353850" cy="442763"/>
                  <a:chOff x="1828174" y="997819"/>
                  <a:chExt cx="353850" cy="442763"/>
                </a:xfrm>
              </p:grpSpPr>
              <p:grpSp>
                <p:nvGrpSpPr>
                  <p:cNvPr id="1556" name="Group 1555">
                    <a:extLst>
                      <a:ext uri="{FF2B5EF4-FFF2-40B4-BE49-F238E27FC236}">
                        <a16:creationId xmlns:a16="http://schemas.microsoft.com/office/drawing/2014/main" id="{04ADBAAB-C646-B557-5FFE-CC084C311CFA}"/>
                      </a:ext>
                    </a:extLst>
                  </p:cNvPr>
                  <p:cNvGrpSpPr/>
                  <p:nvPr/>
                </p:nvGrpSpPr>
                <p:grpSpPr>
                  <a:xfrm>
                    <a:off x="1828174" y="997819"/>
                    <a:ext cx="353850" cy="353705"/>
                    <a:chOff x="2303874" y="1145108"/>
                    <a:chExt cx="353850" cy="353705"/>
                  </a:xfrm>
                </p:grpSpPr>
                <p:sp>
                  <p:nvSpPr>
                    <p:cNvPr id="1561" name="Rectangle 1560">
                      <a:extLst>
                        <a:ext uri="{FF2B5EF4-FFF2-40B4-BE49-F238E27FC236}">
                          <a16:creationId xmlns:a16="http://schemas.microsoft.com/office/drawing/2014/main" id="{A0628D6C-F0CF-EB7E-303B-F291FFA3DD3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145109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562" name="Rectangle 1561">
                      <a:extLst>
                        <a:ext uri="{FF2B5EF4-FFF2-40B4-BE49-F238E27FC236}">
                          <a16:creationId xmlns:a16="http://schemas.microsoft.com/office/drawing/2014/main" id="{2621908D-0F3D-323E-231F-C689845F1FE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232901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63" name="Rectangle 1562">
                      <a:extLst>
                        <a:ext uri="{FF2B5EF4-FFF2-40B4-BE49-F238E27FC236}">
                          <a16:creationId xmlns:a16="http://schemas.microsoft.com/office/drawing/2014/main" id="{E910B8A8-9D52-A585-A5B6-F19E015EC2B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322182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64" name="Rectangle 1563">
                      <a:extLst>
                        <a:ext uri="{FF2B5EF4-FFF2-40B4-BE49-F238E27FC236}">
                          <a16:creationId xmlns:a16="http://schemas.microsoft.com/office/drawing/2014/main" id="{44772AC8-7630-07EA-ADA6-520538B4076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410567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65" name="Rectangle 1564">
                      <a:extLst>
                        <a:ext uri="{FF2B5EF4-FFF2-40B4-BE49-F238E27FC236}">
                          <a16:creationId xmlns:a16="http://schemas.microsoft.com/office/drawing/2014/main" id="{2DDFD7FE-35F1-730F-2FCD-921F1C14CD9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145109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66" name="Rectangle 1565">
                      <a:extLst>
                        <a:ext uri="{FF2B5EF4-FFF2-40B4-BE49-F238E27FC236}">
                          <a16:creationId xmlns:a16="http://schemas.microsoft.com/office/drawing/2014/main" id="{BE6B0E97-798E-6A60-1FC3-6C78CA7ABC1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232901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67" name="Rectangle 1566">
                      <a:extLst>
                        <a:ext uri="{FF2B5EF4-FFF2-40B4-BE49-F238E27FC236}">
                          <a16:creationId xmlns:a16="http://schemas.microsoft.com/office/drawing/2014/main" id="{B06804EA-52C9-4774-11D2-3BAEFCF743C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322182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68" name="Rectangle 1567">
                      <a:extLst>
                        <a:ext uri="{FF2B5EF4-FFF2-40B4-BE49-F238E27FC236}">
                          <a16:creationId xmlns:a16="http://schemas.microsoft.com/office/drawing/2014/main" id="{47D26CD1-E483-3753-6E74-98CABD33EC2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410567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69" name="Rectangle 1568">
                      <a:extLst>
                        <a:ext uri="{FF2B5EF4-FFF2-40B4-BE49-F238E27FC236}">
                          <a16:creationId xmlns:a16="http://schemas.microsoft.com/office/drawing/2014/main" id="{08CCE6E0-23C4-3ABF-4FDC-28036B8D5C0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145109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570" name="Rectangle 1569">
                      <a:extLst>
                        <a:ext uri="{FF2B5EF4-FFF2-40B4-BE49-F238E27FC236}">
                          <a16:creationId xmlns:a16="http://schemas.microsoft.com/office/drawing/2014/main" id="{F283A609-E578-8119-EE35-A2B565729E7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232901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71" name="Rectangle 1570">
                      <a:extLst>
                        <a:ext uri="{FF2B5EF4-FFF2-40B4-BE49-F238E27FC236}">
                          <a16:creationId xmlns:a16="http://schemas.microsoft.com/office/drawing/2014/main" id="{FE1BE092-FD70-D533-A30C-0C050D79AA4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322182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72" name="Rectangle 1571">
                      <a:extLst>
                        <a:ext uri="{FF2B5EF4-FFF2-40B4-BE49-F238E27FC236}">
                          <a16:creationId xmlns:a16="http://schemas.microsoft.com/office/drawing/2014/main" id="{B7347C92-D6D5-C8AB-72F2-15C99F44DAD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410567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73" name="Rectangle 1572">
                      <a:extLst>
                        <a:ext uri="{FF2B5EF4-FFF2-40B4-BE49-F238E27FC236}">
                          <a16:creationId xmlns:a16="http://schemas.microsoft.com/office/drawing/2014/main" id="{54EF9D5D-B3C5-3445-7A47-AAEDD02A899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145109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574" name="Rectangle 1573">
                      <a:extLst>
                        <a:ext uri="{FF2B5EF4-FFF2-40B4-BE49-F238E27FC236}">
                          <a16:creationId xmlns:a16="http://schemas.microsoft.com/office/drawing/2014/main" id="{6E7DDBB3-016E-B5CB-8621-515F90FFC22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232901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75" name="Rectangle 1574">
                      <a:extLst>
                        <a:ext uri="{FF2B5EF4-FFF2-40B4-BE49-F238E27FC236}">
                          <a16:creationId xmlns:a16="http://schemas.microsoft.com/office/drawing/2014/main" id="{FCD39439-BB6A-6FF6-F851-4AFC8EC5641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322182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76" name="Rectangle 1575">
                      <a:extLst>
                        <a:ext uri="{FF2B5EF4-FFF2-40B4-BE49-F238E27FC236}">
                          <a16:creationId xmlns:a16="http://schemas.microsoft.com/office/drawing/2014/main" id="{D9ADDCAB-9D86-36E3-8786-5634FDDFAC0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410567"/>
                      <a:ext cx="88247" cy="88245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557" name="Rectangle 1556">
                    <a:extLst>
                      <a:ext uri="{FF2B5EF4-FFF2-40B4-BE49-F238E27FC236}">
                        <a16:creationId xmlns:a16="http://schemas.microsoft.com/office/drawing/2014/main" id="{91FCE0BA-573D-234B-0FD1-E367FB54CC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828173" y="1352336"/>
                    <a:ext cx="88247" cy="8824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58" name="Rectangle 1557">
                    <a:extLst>
                      <a:ext uri="{FF2B5EF4-FFF2-40B4-BE49-F238E27FC236}">
                        <a16:creationId xmlns:a16="http://schemas.microsoft.com/office/drawing/2014/main" id="{7E97A7E4-AD4F-A0E1-5F63-758E9A4EFA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16418" y="1352336"/>
                    <a:ext cx="88247" cy="8824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59" name="Rectangle 1558">
                    <a:extLst>
                      <a:ext uri="{FF2B5EF4-FFF2-40B4-BE49-F238E27FC236}">
                        <a16:creationId xmlns:a16="http://schemas.microsoft.com/office/drawing/2014/main" id="{F66DD024-5E4E-CD3F-6A1D-EC2B3F507F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005439" y="1352336"/>
                    <a:ext cx="88247" cy="8824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60" name="Rectangle 1559">
                    <a:extLst>
                      <a:ext uri="{FF2B5EF4-FFF2-40B4-BE49-F238E27FC236}">
                        <a16:creationId xmlns:a16="http://schemas.microsoft.com/office/drawing/2014/main" id="{BED61F22-FD30-367E-50F7-6A278B2D3C5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093778" y="1352336"/>
                    <a:ext cx="88247" cy="88245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</p:grpSp>
        </p:grpSp>
        <p:grpSp>
          <p:nvGrpSpPr>
            <p:cNvPr id="1422" name="Group 1421">
              <a:extLst>
                <a:ext uri="{FF2B5EF4-FFF2-40B4-BE49-F238E27FC236}">
                  <a16:creationId xmlns:a16="http://schemas.microsoft.com/office/drawing/2014/main" id="{F3E35CF1-12E1-4CA9-7140-626F509C66BE}"/>
                </a:ext>
              </a:extLst>
            </p:cNvPr>
            <p:cNvGrpSpPr/>
            <p:nvPr/>
          </p:nvGrpSpPr>
          <p:grpSpPr>
            <a:xfrm>
              <a:off x="1931643" y="2849351"/>
              <a:ext cx="596005" cy="627829"/>
              <a:chOff x="1585983" y="581692"/>
              <a:chExt cx="596005" cy="627829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519" name="TextBox 1518">
                <a:extLst>
                  <a:ext uri="{FF2B5EF4-FFF2-40B4-BE49-F238E27FC236}">
                    <a16:creationId xmlns:a16="http://schemas.microsoft.com/office/drawing/2014/main" id="{14D9D505-089D-5F60-4D09-F99CAC2D86F7}"/>
                  </a:ext>
                </a:extLst>
              </p:cNvPr>
              <p:cNvSpPr txBox="1"/>
              <p:nvPr/>
            </p:nvSpPr>
            <p:spPr>
              <a:xfrm>
                <a:off x="2116578" y="802106"/>
                <a:ext cx="65410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65410" h="81818">
                    <a:moveTo>
                      <a:pt x="0" y="0"/>
                    </a:moveTo>
                    <a:lnTo>
                      <a:pt x="16520" y="0"/>
                    </a:lnTo>
                    <a:lnTo>
                      <a:pt x="16520" y="32203"/>
                    </a:lnTo>
                    <a:lnTo>
                      <a:pt x="48890" y="32203"/>
                    </a:lnTo>
                    <a:lnTo>
                      <a:pt x="48890" y="0"/>
                    </a:lnTo>
                    <a:lnTo>
                      <a:pt x="65410" y="0"/>
                    </a:lnTo>
                    <a:lnTo>
                      <a:pt x="65410" y="81818"/>
                    </a:lnTo>
                    <a:lnTo>
                      <a:pt x="48890" y="81818"/>
                    </a:lnTo>
                    <a:lnTo>
                      <a:pt x="48890" y="46044"/>
                    </a:lnTo>
                    <a:lnTo>
                      <a:pt x="16520" y="46044"/>
                    </a:lnTo>
                    <a:lnTo>
                      <a:pt x="16520" y="81818"/>
                    </a:lnTo>
                    <a:lnTo>
                      <a:pt x="0" y="818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0" name="TextBox 1519">
                <a:extLst>
                  <a:ext uri="{FF2B5EF4-FFF2-40B4-BE49-F238E27FC236}">
                    <a16:creationId xmlns:a16="http://schemas.microsoft.com/office/drawing/2014/main" id="{5B0D1FAF-3698-7DE2-679F-55DFC0C27222}"/>
                  </a:ext>
                </a:extLst>
              </p:cNvPr>
              <p:cNvSpPr txBox="1"/>
              <p:nvPr/>
            </p:nvSpPr>
            <p:spPr>
              <a:xfrm>
                <a:off x="1843193" y="581692"/>
                <a:ext cx="107379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107379" h="81818">
                    <a:moveTo>
                      <a:pt x="0" y="0"/>
                    </a:moveTo>
                    <a:lnTo>
                      <a:pt x="16910" y="0"/>
                    </a:lnTo>
                    <a:lnTo>
                      <a:pt x="29245" y="56201"/>
                    </a:lnTo>
                    <a:lnTo>
                      <a:pt x="44202" y="0"/>
                    </a:lnTo>
                    <a:lnTo>
                      <a:pt x="63847" y="0"/>
                    </a:lnTo>
                    <a:lnTo>
                      <a:pt x="78190" y="57150"/>
                    </a:lnTo>
                    <a:lnTo>
                      <a:pt x="90748" y="0"/>
                    </a:lnTo>
                    <a:lnTo>
                      <a:pt x="107379" y="0"/>
                    </a:lnTo>
                    <a:lnTo>
                      <a:pt x="87511" y="81818"/>
                    </a:lnTo>
                    <a:lnTo>
                      <a:pt x="69986" y="81818"/>
                    </a:lnTo>
                    <a:lnTo>
                      <a:pt x="53690" y="20650"/>
                    </a:lnTo>
                    <a:lnTo>
                      <a:pt x="37449" y="81818"/>
                    </a:lnTo>
                    <a:lnTo>
                      <a:pt x="19533" y="818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1" name="TextBox 1520">
                <a:extLst>
                  <a:ext uri="{FF2B5EF4-FFF2-40B4-BE49-F238E27FC236}">
                    <a16:creationId xmlns:a16="http://schemas.microsoft.com/office/drawing/2014/main" id="{0D0E8726-F332-8C36-29CD-84739D224CE5}"/>
                  </a:ext>
                </a:extLst>
              </p:cNvPr>
              <p:cNvSpPr txBox="1"/>
              <p:nvPr/>
            </p:nvSpPr>
            <p:spPr>
              <a:xfrm>
                <a:off x="1585983" y="656689"/>
                <a:ext cx="71270" cy="84608"/>
              </a:xfrm>
              <a:custGeom>
                <a:avLst/>
                <a:gdLst/>
                <a:ahLst/>
                <a:cxnLst/>
                <a:rect l="l" t="t" r="r" b="b"/>
                <a:pathLst>
                  <a:path w="71270" h="84608">
                    <a:moveTo>
                      <a:pt x="38286" y="0"/>
                    </a:moveTo>
                    <a:cubicBezTo>
                      <a:pt x="48294" y="0"/>
                      <a:pt x="56424" y="2958"/>
                      <a:pt x="62675" y="8873"/>
                    </a:cubicBezTo>
                    <a:cubicBezTo>
                      <a:pt x="66396" y="12371"/>
                      <a:pt x="69186" y="17394"/>
                      <a:pt x="71047" y="23942"/>
                    </a:cubicBezTo>
                    <a:lnTo>
                      <a:pt x="54694" y="27849"/>
                    </a:lnTo>
                    <a:cubicBezTo>
                      <a:pt x="53727" y="23607"/>
                      <a:pt x="51708" y="20259"/>
                      <a:pt x="48639" y="17803"/>
                    </a:cubicBezTo>
                    <a:cubicBezTo>
                      <a:pt x="45569" y="15348"/>
                      <a:pt x="41839" y="14120"/>
                      <a:pt x="37449" y="14120"/>
                    </a:cubicBezTo>
                    <a:cubicBezTo>
                      <a:pt x="31384" y="14120"/>
                      <a:pt x="26463" y="16296"/>
                      <a:pt x="22687" y="20650"/>
                    </a:cubicBezTo>
                    <a:cubicBezTo>
                      <a:pt x="18910" y="25003"/>
                      <a:pt x="17022" y="32053"/>
                      <a:pt x="17022" y="41802"/>
                    </a:cubicBezTo>
                    <a:cubicBezTo>
                      <a:pt x="17022" y="52145"/>
                      <a:pt x="18882" y="59512"/>
                      <a:pt x="22603" y="63903"/>
                    </a:cubicBezTo>
                    <a:cubicBezTo>
                      <a:pt x="26324" y="68293"/>
                      <a:pt x="31161" y="70488"/>
                      <a:pt x="37114" y="70488"/>
                    </a:cubicBezTo>
                    <a:cubicBezTo>
                      <a:pt x="41504" y="70488"/>
                      <a:pt x="45281" y="69093"/>
                      <a:pt x="48443" y="66303"/>
                    </a:cubicBezTo>
                    <a:cubicBezTo>
                      <a:pt x="51606" y="63512"/>
                      <a:pt x="53876" y="59122"/>
                      <a:pt x="55252" y="53131"/>
                    </a:cubicBezTo>
                    <a:lnTo>
                      <a:pt x="71270" y="58210"/>
                    </a:lnTo>
                    <a:cubicBezTo>
                      <a:pt x="68814" y="67140"/>
                      <a:pt x="64731" y="73772"/>
                      <a:pt x="59019" y="78106"/>
                    </a:cubicBezTo>
                    <a:cubicBezTo>
                      <a:pt x="53308" y="82441"/>
                      <a:pt x="46062" y="84608"/>
                      <a:pt x="37281" y="84608"/>
                    </a:cubicBezTo>
                    <a:cubicBezTo>
                      <a:pt x="26417" y="84608"/>
                      <a:pt x="17487" y="80897"/>
                      <a:pt x="10492" y="73474"/>
                    </a:cubicBezTo>
                    <a:cubicBezTo>
                      <a:pt x="3497" y="66051"/>
                      <a:pt x="0" y="55903"/>
                      <a:pt x="0" y="43030"/>
                    </a:cubicBezTo>
                    <a:cubicBezTo>
                      <a:pt x="0" y="29412"/>
                      <a:pt x="3516" y="18836"/>
                      <a:pt x="10548" y="11301"/>
                    </a:cubicBezTo>
                    <a:cubicBezTo>
                      <a:pt x="17580" y="3767"/>
                      <a:pt x="26826" y="0"/>
                      <a:pt x="3828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22" name="Group 1521">
                <a:extLst>
                  <a:ext uri="{FF2B5EF4-FFF2-40B4-BE49-F238E27FC236}">
                    <a16:creationId xmlns:a16="http://schemas.microsoft.com/office/drawing/2014/main" id="{61519CE2-25D0-5365-FA62-3F1B86C29081}"/>
                  </a:ext>
                </a:extLst>
              </p:cNvPr>
              <p:cNvGrpSpPr/>
              <p:nvPr/>
            </p:nvGrpSpPr>
            <p:grpSpPr>
              <a:xfrm>
                <a:off x="1659026" y="698993"/>
                <a:ext cx="425428" cy="510528"/>
                <a:chOff x="1659026" y="698993"/>
                <a:chExt cx="425428" cy="510528"/>
              </a:xfrm>
              <a:grpFill/>
            </p:grpSpPr>
            <p:sp>
              <p:nvSpPr>
                <p:cNvPr id="1523" name="Rectangle 1522">
                  <a:extLst>
                    <a:ext uri="{FF2B5EF4-FFF2-40B4-BE49-F238E27FC236}">
                      <a16:creationId xmlns:a16="http://schemas.microsoft.com/office/drawing/2014/main" id="{05B195D3-9168-FE85-4BB5-C8D866CEE3B4}"/>
                    </a:ext>
                  </a:extLst>
                </p:cNvPr>
                <p:cNvSpPr/>
                <p:nvPr/>
              </p:nvSpPr>
              <p:spPr>
                <a:xfrm>
                  <a:off x="1726418" y="698993"/>
                  <a:ext cx="358036" cy="446808"/>
                </a:xfrm>
                <a:prstGeom prst="rect">
                  <a:avLst/>
                </a:prstGeom>
                <a:grp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4" name="Rectangle 1523">
                  <a:extLst>
                    <a:ext uri="{FF2B5EF4-FFF2-40B4-BE49-F238E27FC236}">
                      <a16:creationId xmlns:a16="http://schemas.microsoft.com/office/drawing/2014/main" id="{05234080-3CEA-FFBE-5672-ABA673482B28}"/>
                    </a:ext>
                  </a:extLst>
                </p:cNvPr>
                <p:cNvSpPr/>
                <p:nvPr/>
              </p:nvSpPr>
              <p:spPr>
                <a:xfrm>
                  <a:off x="1705233" y="722033"/>
                  <a:ext cx="358036" cy="446808"/>
                </a:xfrm>
                <a:prstGeom prst="rect">
                  <a:avLst/>
                </a:prstGeom>
                <a:grp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5" name="Rectangle 1524">
                  <a:extLst>
                    <a:ext uri="{FF2B5EF4-FFF2-40B4-BE49-F238E27FC236}">
                      <a16:creationId xmlns:a16="http://schemas.microsoft.com/office/drawing/2014/main" id="{1AA6390A-2A7E-C1C4-E979-372AFD2F4C2E}"/>
                    </a:ext>
                  </a:extLst>
                </p:cNvPr>
                <p:cNvSpPr/>
                <p:nvPr/>
              </p:nvSpPr>
              <p:spPr>
                <a:xfrm>
                  <a:off x="1681243" y="745622"/>
                  <a:ext cx="358036" cy="446808"/>
                </a:xfrm>
                <a:prstGeom prst="rect">
                  <a:avLst/>
                </a:prstGeom>
                <a:grp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sz="1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26" name="Group 1525">
                  <a:extLst>
                    <a:ext uri="{FF2B5EF4-FFF2-40B4-BE49-F238E27FC236}">
                      <a16:creationId xmlns:a16="http://schemas.microsoft.com/office/drawing/2014/main" id="{90201CAB-40C6-C4B6-AFEA-F66B4DADE48F}"/>
                    </a:ext>
                  </a:extLst>
                </p:cNvPr>
                <p:cNvGrpSpPr/>
                <p:nvPr/>
              </p:nvGrpSpPr>
              <p:grpSpPr>
                <a:xfrm>
                  <a:off x="1659026" y="766758"/>
                  <a:ext cx="353850" cy="442763"/>
                  <a:chOff x="1828174" y="997819"/>
                  <a:chExt cx="353850" cy="442763"/>
                </a:xfrm>
                <a:grpFill/>
              </p:grpSpPr>
              <p:grpSp>
                <p:nvGrpSpPr>
                  <p:cNvPr id="1527" name="Group 1526">
                    <a:extLst>
                      <a:ext uri="{FF2B5EF4-FFF2-40B4-BE49-F238E27FC236}">
                        <a16:creationId xmlns:a16="http://schemas.microsoft.com/office/drawing/2014/main" id="{A1FACAE4-AB54-BA82-8E74-FA935CB844B5}"/>
                      </a:ext>
                    </a:extLst>
                  </p:cNvPr>
                  <p:cNvGrpSpPr/>
                  <p:nvPr/>
                </p:nvGrpSpPr>
                <p:grpSpPr>
                  <a:xfrm>
                    <a:off x="1828174" y="997819"/>
                    <a:ext cx="353850" cy="353705"/>
                    <a:chOff x="2303874" y="1145108"/>
                    <a:chExt cx="353850" cy="353705"/>
                  </a:xfrm>
                  <a:grpFill/>
                </p:grpSpPr>
                <p:sp>
                  <p:nvSpPr>
                    <p:cNvPr id="1532" name="Rectangle 1531">
                      <a:extLst>
                        <a:ext uri="{FF2B5EF4-FFF2-40B4-BE49-F238E27FC236}">
                          <a16:creationId xmlns:a16="http://schemas.microsoft.com/office/drawing/2014/main" id="{6A4DCD57-2CF7-17B7-EA25-B1157BFE3BF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145109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533" name="Rectangle 1532">
                      <a:extLst>
                        <a:ext uri="{FF2B5EF4-FFF2-40B4-BE49-F238E27FC236}">
                          <a16:creationId xmlns:a16="http://schemas.microsoft.com/office/drawing/2014/main" id="{DF6C4AB0-FCB0-5D1F-226A-AC4A80A207C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232901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34" name="Rectangle 1533">
                      <a:extLst>
                        <a:ext uri="{FF2B5EF4-FFF2-40B4-BE49-F238E27FC236}">
                          <a16:creationId xmlns:a16="http://schemas.microsoft.com/office/drawing/2014/main" id="{BAFCD382-6047-2A33-E7F7-CE136DA8532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322182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35" name="Rectangle 1534">
                      <a:extLst>
                        <a:ext uri="{FF2B5EF4-FFF2-40B4-BE49-F238E27FC236}">
                          <a16:creationId xmlns:a16="http://schemas.microsoft.com/office/drawing/2014/main" id="{4BEFC7A4-2CB2-EE8C-D9CD-D47750BB443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410567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36" name="Rectangle 1535">
                      <a:extLst>
                        <a:ext uri="{FF2B5EF4-FFF2-40B4-BE49-F238E27FC236}">
                          <a16:creationId xmlns:a16="http://schemas.microsoft.com/office/drawing/2014/main" id="{C5E704A6-63FC-6BFC-EBE0-558E3DF9BA1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145109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37" name="Rectangle 1536">
                      <a:extLst>
                        <a:ext uri="{FF2B5EF4-FFF2-40B4-BE49-F238E27FC236}">
                          <a16:creationId xmlns:a16="http://schemas.microsoft.com/office/drawing/2014/main" id="{81305748-47A7-1F98-0BBF-89FCEBA4839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232901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38" name="Rectangle 1537">
                      <a:extLst>
                        <a:ext uri="{FF2B5EF4-FFF2-40B4-BE49-F238E27FC236}">
                          <a16:creationId xmlns:a16="http://schemas.microsoft.com/office/drawing/2014/main" id="{BA510304-1A80-5381-CC15-8B024D1AC18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322182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39" name="Rectangle 1538">
                      <a:extLst>
                        <a:ext uri="{FF2B5EF4-FFF2-40B4-BE49-F238E27FC236}">
                          <a16:creationId xmlns:a16="http://schemas.microsoft.com/office/drawing/2014/main" id="{09E54AB2-6257-248C-A871-B28A2A01BCA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410567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40" name="Rectangle 1539">
                      <a:extLst>
                        <a:ext uri="{FF2B5EF4-FFF2-40B4-BE49-F238E27FC236}">
                          <a16:creationId xmlns:a16="http://schemas.microsoft.com/office/drawing/2014/main" id="{8040D5B3-B793-1839-797F-B4B1CDA9C30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145109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541" name="Rectangle 1540">
                      <a:extLst>
                        <a:ext uri="{FF2B5EF4-FFF2-40B4-BE49-F238E27FC236}">
                          <a16:creationId xmlns:a16="http://schemas.microsoft.com/office/drawing/2014/main" id="{89EB5AF8-2BEA-F7F9-5E5F-AC3E47F7EA1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232901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42" name="Rectangle 1541">
                      <a:extLst>
                        <a:ext uri="{FF2B5EF4-FFF2-40B4-BE49-F238E27FC236}">
                          <a16:creationId xmlns:a16="http://schemas.microsoft.com/office/drawing/2014/main" id="{427E4FB6-4D5B-3027-7B16-DA580437A2E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322182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43" name="Rectangle 1542">
                      <a:extLst>
                        <a:ext uri="{FF2B5EF4-FFF2-40B4-BE49-F238E27FC236}">
                          <a16:creationId xmlns:a16="http://schemas.microsoft.com/office/drawing/2014/main" id="{AF042093-D48C-8551-42F5-35D93F327C9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410567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44" name="Rectangle 1543">
                      <a:extLst>
                        <a:ext uri="{FF2B5EF4-FFF2-40B4-BE49-F238E27FC236}">
                          <a16:creationId xmlns:a16="http://schemas.microsoft.com/office/drawing/2014/main" id="{4851C772-160D-FFB9-183B-1A0FA4A127B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145109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545" name="Rectangle 1544">
                      <a:extLst>
                        <a:ext uri="{FF2B5EF4-FFF2-40B4-BE49-F238E27FC236}">
                          <a16:creationId xmlns:a16="http://schemas.microsoft.com/office/drawing/2014/main" id="{88C468FF-B877-298D-9A7D-B71309CB989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232901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46" name="Rectangle 1545">
                      <a:extLst>
                        <a:ext uri="{FF2B5EF4-FFF2-40B4-BE49-F238E27FC236}">
                          <a16:creationId xmlns:a16="http://schemas.microsoft.com/office/drawing/2014/main" id="{56101ED5-F778-0162-0D32-DB9767FEC2B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322182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47" name="Rectangle 1546">
                      <a:extLst>
                        <a:ext uri="{FF2B5EF4-FFF2-40B4-BE49-F238E27FC236}">
                          <a16:creationId xmlns:a16="http://schemas.microsoft.com/office/drawing/2014/main" id="{3FC1CFDF-5DD6-DBD5-ECB1-756A3FC9110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410567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528" name="Rectangle 1527">
                    <a:extLst>
                      <a:ext uri="{FF2B5EF4-FFF2-40B4-BE49-F238E27FC236}">
                        <a16:creationId xmlns:a16="http://schemas.microsoft.com/office/drawing/2014/main" id="{CAAFD34A-D9B1-382D-FD31-CA0B26EA9F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828173" y="1352336"/>
                    <a:ext cx="88247" cy="88245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29" name="Rectangle 1528">
                    <a:extLst>
                      <a:ext uri="{FF2B5EF4-FFF2-40B4-BE49-F238E27FC236}">
                        <a16:creationId xmlns:a16="http://schemas.microsoft.com/office/drawing/2014/main" id="{C7AAF53C-8DED-1091-CD37-5E366B6A9DD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16418" y="1352336"/>
                    <a:ext cx="88247" cy="88245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30" name="Rectangle 1529">
                    <a:extLst>
                      <a:ext uri="{FF2B5EF4-FFF2-40B4-BE49-F238E27FC236}">
                        <a16:creationId xmlns:a16="http://schemas.microsoft.com/office/drawing/2014/main" id="{E8489464-3026-FED9-5A4C-3AA0EFE8375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005439" y="1352336"/>
                    <a:ext cx="88247" cy="88245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31" name="Rectangle 1530">
                    <a:extLst>
                      <a:ext uri="{FF2B5EF4-FFF2-40B4-BE49-F238E27FC236}">
                        <a16:creationId xmlns:a16="http://schemas.microsoft.com/office/drawing/2014/main" id="{A02436DD-D98E-86FE-BE27-ECA8797613B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093778" y="1352336"/>
                    <a:ext cx="88247" cy="88245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</p:grpSp>
        </p:grpSp>
        <p:grpSp>
          <p:nvGrpSpPr>
            <p:cNvPr id="1423" name="Group 1422">
              <a:extLst>
                <a:ext uri="{FF2B5EF4-FFF2-40B4-BE49-F238E27FC236}">
                  <a16:creationId xmlns:a16="http://schemas.microsoft.com/office/drawing/2014/main" id="{D97B7540-C317-981E-47A0-23E757D19564}"/>
                </a:ext>
              </a:extLst>
            </p:cNvPr>
            <p:cNvGrpSpPr/>
            <p:nvPr/>
          </p:nvGrpSpPr>
          <p:grpSpPr>
            <a:xfrm>
              <a:off x="3264439" y="2461348"/>
              <a:ext cx="485110" cy="560622"/>
              <a:chOff x="4570324" y="1101056"/>
              <a:chExt cx="485110" cy="560622"/>
            </a:xfrm>
          </p:grpSpPr>
          <p:sp>
            <p:nvSpPr>
              <p:cNvPr id="1496" name="TextBox 1495">
                <a:extLst>
                  <a:ext uri="{FF2B5EF4-FFF2-40B4-BE49-F238E27FC236}">
                    <a16:creationId xmlns:a16="http://schemas.microsoft.com/office/drawing/2014/main" id="{908F8D18-9FE1-A74A-47C0-11773C75FAFF}"/>
                  </a:ext>
                </a:extLst>
              </p:cNvPr>
              <p:cNvSpPr txBox="1"/>
              <p:nvPr/>
            </p:nvSpPr>
            <p:spPr>
              <a:xfrm>
                <a:off x="4570324" y="1579860"/>
                <a:ext cx="65410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65410" h="81818">
                    <a:moveTo>
                      <a:pt x="0" y="0"/>
                    </a:moveTo>
                    <a:lnTo>
                      <a:pt x="16520" y="0"/>
                    </a:lnTo>
                    <a:lnTo>
                      <a:pt x="16520" y="32203"/>
                    </a:lnTo>
                    <a:lnTo>
                      <a:pt x="48890" y="32203"/>
                    </a:lnTo>
                    <a:lnTo>
                      <a:pt x="48890" y="0"/>
                    </a:lnTo>
                    <a:lnTo>
                      <a:pt x="65410" y="0"/>
                    </a:lnTo>
                    <a:lnTo>
                      <a:pt x="65410" y="81818"/>
                    </a:lnTo>
                    <a:lnTo>
                      <a:pt x="48890" y="81818"/>
                    </a:lnTo>
                    <a:lnTo>
                      <a:pt x="48890" y="46044"/>
                    </a:lnTo>
                    <a:lnTo>
                      <a:pt x="16520" y="46044"/>
                    </a:lnTo>
                    <a:lnTo>
                      <a:pt x="16520" y="81818"/>
                    </a:lnTo>
                    <a:lnTo>
                      <a:pt x="0" y="818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7" name="TextBox 1496">
                <a:extLst>
                  <a:ext uri="{FF2B5EF4-FFF2-40B4-BE49-F238E27FC236}">
                    <a16:creationId xmlns:a16="http://schemas.microsoft.com/office/drawing/2014/main" id="{A4AF8553-A167-BE71-BFB5-E589D5016042}"/>
                  </a:ext>
                </a:extLst>
              </p:cNvPr>
              <p:cNvSpPr txBox="1"/>
              <p:nvPr/>
            </p:nvSpPr>
            <p:spPr>
              <a:xfrm>
                <a:off x="4830340" y="1101056"/>
                <a:ext cx="107379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107379" h="81818">
                    <a:moveTo>
                      <a:pt x="0" y="0"/>
                    </a:moveTo>
                    <a:lnTo>
                      <a:pt x="16911" y="0"/>
                    </a:lnTo>
                    <a:lnTo>
                      <a:pt x="29245" y="56201"/>
                    </a:lnTo>
                    <a:lnTo>
                      <a:pt x="44202" y="0"/>
                    </a:lnTo>
                    <a:lnTo>
                      <a:pt x="63847" y="0"/>
                    </a:lnTo>
                    <a:lnTo>
                      <a:pt x="78191" y="57150"/>
                    </a:lnTo>
                    <a:lnTo>
                      <a:pt x="90748" y="0"/>
                    </a:lnTo>
                    <a:lnTo>
                      <a:pt x="107379" y="0"/>
                    </a:lnTo>
                    <a:lnTo>
                      <a:pt x="87511" y="81818"/>
                    </a:lnTo>
                    <a:lnTo>
                      <a:pt x="69986" y="81818"/>
                    </a:lnTo>
                    <a:lnTo>
                      <a:pt x="53690" y="20650"/>
                    </a:lnTo>
                    <a:lnTo>
                      <a:pt x="37449" y="81818"/>
                    </a:lnTo>
                    <a:lnTo>
                      <a:pt x="19534" y="818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98" name="Group 1497">
                <a:extLst>
                  <a:ext uri="{FF2B5EF4-FFF2-40B4-BE49-F238E27FC236}">
                    <a16:creationId xmlns:a16="http://schemas.microsoft.com/office/drawing/2014/main" id="{92309274-3816-9E2E-0DDF-30D157CBE06A}"/>
                  </a:ext>
                </a:extLst>
              </p:cNvPr>
              <p:cNvGrpSpPr/>
              <p:nvPr/>
            </p:nvGrpSpPr>
            <p:grpSpPr>
              <a:xfrm>
                <a:off x="4701584" y="1221997"/>
                <a:ext cx="353850" cy="353705"/>
                <a:chOff x="3260250" y="2845911"/>
                <a:chExt cx="353850" cy="353705"/>
              </a:xfrm>
            </p:grpSpPr>
            <p:sp>
              <p:nvSpPr>
                <p:cNvPr id="1503" name="Rectangle 1502">
                  <a:extLst>
                    <a:ext uri="{FF2B5EF4-FFF2-40B4-BE49-F238E27FC236}">
                      <a16:creationId xmlns:a16="http://schemas.microsoft.com/office/drawing/2014/main" id="{3E792D8B-A096-B945-B5E1-E9B0A217853B}"/>
                    </a:ext>
                  </a:extLst>
                </p:cNvPr>
                <p:cNvSpPr/>
                <p:nvPr/>
              </p:nvSpPr>
              <p:spPr>
                <a:xfrm rot="5400000">
                  <a:off x="3260249" y="2845912"/>
                  <a:ext cx="88247" cy="8824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04" name="Rectangle 1503">
                  <a:extLst>
                    <a:ext uri="{FF2B5EF4-FFF2-40B4-BE49-F238E27FC236}">
                      <a16:creationId xmlns:a16="http://schemas.microsoft.com/office/drawing/2014/main" id="{5B8160FD-07C8-9359-0BA1-AF642DF7038A}"/>
                    </a:ext>
                  </a:extLst>
                </p:cNvPr>
                <p:cNvSpPr/>
                <p:nvPr/>
              </p:nvSpPr>
              <p:spPr>
                <a:xfrm rot="5400000">
                  <a:off x="3260249" y="2933704"/>
                  <a:ext cx="88247" cy="8824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05" name="Rectangle 1504">
                  <a:extLst>
                    <a:ext uri="{FF2B5EF4-FFF2-40B4-BE49-F238E27FC236}">
                      <a16:creationId xmlns:a16="http://schemas.microsoft.com/office/drawing/2014/main" id="{CC58E4E5-1776-A450-01C4-CA35921785F7}"/>
                    </a:ext>
                  </a:extLst>
                </p:cNvPr>
                <p:cNvSpPr/>
                <p:nvPr/>
              </p:nvSpPr>
              <p:spPr>
                <a:xfrm rot="5400000">
                  <a:off x="3260249" y="3022985"/>
                  <a:ext cx="88247" cy="8824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06" name="Rectangle 1505">
                  <a:extLst>
                    <a:ext uri="{FF2B5EF4-FFF2-40B4-BE49-F238E27FC236}">
                      <a16:creationId xmlns:a16="http://schemas.microsoft.com/office/drawing/2014/main" id="{DDA6262A-E40C-8F61-7EB3-28A6E53FE935}"/>
                    </a:ext>
                  </a:extLst>
                </p:cNvPr>
                <p:cNvSpPr/>
                <p:nvPr/>
              </p:nvSpPr>
              <p:spPr>
                <a:xfrm rot="5400000">
                  <a:off x="3260249" y="3111370"/>
                  <a:ext cx="88247" cy="8824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07" name="Rectangle 1506">
                  <a:extLst>
                    <a:ext uri="{FF2B5EF4-FFF2-40B4-BE49-F238E27FC236}">
                      <a16:creationId xmlns:a16="http://schemas.microsoft.com/office/drawing/2014/main" id="{17C24EC5-6C40-1538-A0D3-9060946B4C50}"/>
                    </a:ext>
                  </a:extLst>
                </p:cNvPr>
                <p:cNvSpPr/>
                <p:nvPr/>
              </p:nvSpPr>
              <p:spPr>
                <a:xfrm rot="5400000">
                  <a:off x="3348494" y="2845912"/>
                  <a:ext cx="88247" cy="8824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08" name="Rectangle 1507">
                  <a:extLst>
                    <a:ext uri="{FF2B5EF4-FFF2-40B4-BE49-F238E27FC236}">
                      <a16:creationId xmlns:a16="http://schemas.microsoft.com/office/drawing/2014/main" id="{F7362936-8002-F1C4-C7D8-1E2581D8DF37}"/>
                    </a:ext>
                  </a:extLst>
                </p:cNvPr>
                <p:cNvSpPr/>
                <p:nvPr/>
              </p:nvSpPr>
              <p:spPr>
                <a:xfrm rot="5400000">
                  <a:off x="3348494" y="2933704"/>
                  <a:ext cx="88247" cy="8824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09" name="Rectangle 1508">
                  <a:extLst>
                    <a:ext uri="{FF2B5EF4-FFF2-40B4-BE49-F238E27FC236}">
                      <a16:creationId xmlns:a16="http://schemas.microsoft.com/office/drawing/2014/main" id="{43D90480-B193-6219-FD16-B612FE1C3DE4}"/>
                    </a:ext>
                  </a:extLst>
                </p:cNvPr>
                <p:cNvSpPr/>
                <p:nvPr/>
              </p:nvSpPr>
              <p:spPr>
                <a:xfrm rot="5400000">
                  <a:off x="3348494" y="3022985"/>
                  <a:ext cx="88247" cy="8824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0" name="Rectangle 1509">
                  <a:extLst>
                    <a:ext uri="{FF2B5EF4-FFF2-40B4-BE49-F238E27FC236}">
                      <a16:creationId xmlns:a16="http://schemas.microsoft.com/office/drawing/2014/main" id="{BFC12D5A-750A-394D-C0D9-395248B3B03A}"/>
                    </a:ext>
                  </a:extLst>
                </p:cNvPr>
                <p:cNvSpPr/>
                <p:nvPr/>
              </p:nvSpPr>
              <p:spPr>
                <a:xfrm rot="5400000">
                  <a:off x="3348494" y="3111370"/>
                  <a:ext cx="88247" cy="8824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11" name="Rectangle 1510">
                  <a:extLst>
                    <a:ext uri="{FF2B5EF4-FFF2-40B4-BE49-F238E27FC236}">
                      <a16:creationId xmlns:a16="http://schemas.microsoft.com/office/drawing/2014/main" id="{A65C7996-1541-496D-2FB2-AAC5F519D6F2}"/>
                    </a:ext>
                  </a:extLst>
                </p:cNvPr>
                <p:cNvSpPr/>
                <p:nvPr/>
              </p:nvSpPr>
              <p:spPr>
                <a:xfrm rot="5400000">
                  <a:off x="3437515" y="2845912"/>
                  <a:ext cx="88247" cy="8824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2" name="Rectangle 1511">
                  <a:extLst>
                    <a:ext uri="{FF2B5EF4-FFF2-40B4-BE49-F238E27FC236}">
                      <a16:creationId xmlns:a16="http://schemas.microsoft.com/office/drawing/2014/main" id="{3859E947-293E-8EE9-F192-98DA2FD044CA}"/>
                    </a:ext>
                  </a:extLst>
                </p:cNvPr>
                <p:cNvSpPr/>
                <p:nvPr/>
              </p:nvSpPr>
              <p:spPr>
                <a:xfrm rot="5400000">
                  <a:off x="3437515" y="2933704"/>
                  <a:ext cx="88247" cy="8824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3" name="Rectangle 1512">
                  <a:extLst>
                    <a:ext uri="{FF2B5EF4-FFF2-40B4-BE49-F238E27FC236}">
                      <a16:creationId xmlns:a16="http://schemas.microsoft.com/office/drawing/2014/main" id="{CF142AA4-23A5-1D0B-A7FC-D4B2756D2467}"/>
                    </a:ext>
                  </a:extLst>
                </p:cNvPr>
                <p:cNvSpPr/>
                <p:nvPr/>
              </p:nvSpPr>
              <p:spPr>
                <a:xfrm rot="5400000">
                  <a:off x="3437515" y="3022985"/>
                  <a:ext cx="88247" cy="8824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14" name="Rectangle 1513">
                  <a:extLst>
                    <a:ext uri="{FF2B5EF4-FFF2-40B4-BE49-F238E27FC236}">
                      <a16:creationId xmlns:a16="http://schemas.microsoft.com/office/drawing/2014/main" id="{DAD587B9-AABA-F8B0-455D-F583F84916EE}"/>
                    </a:ext>
                  </a:extLst>
                </p:cNvPr>
                <p:cNvSpPr/>
                <p:nvPr/>
              </p:nvSpPr>
              <p:spPr>
                <a:xfrm rot="5400000">
                  <a:off x="3437515" y="3111370"/>
                  <a:ext cx="88247" cy="8824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5" name="Rectangle 1514">
                  <a:extLst>
                    <a:ext uri="{FF2B5EF4-FFF2-40B4-BE49-F238E27FC236}">
                      <a16:creationId xmlns:a16="http://schemas.microsoft.com/office/drawing/2014/main" id="{3F1C0C7C-5FAB-7FA5-9797-2843335A5E0B}"/>
                    </a:ext>
                  </a:extLst>
                </p:cNvPr>
                <p:cNvSpPr/>
                <p:nvPr/>
              </p:nvSpPr>
              <p:spPr>
                <a:xfrm rot="5400000">
                  <a:off x="3525854" y="2845912"/>
                  <a:ext cx="88247" cy="8824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6" name="Rectangle 1515">
                  <a:extLst>
                    <a:ext uri="{FF2B5EF4-FFF2-40B4-BE49-F238E27FC236}">
                      <a16:creationId xmlns:a16="http://schemas.microsoft.com/office/drawing/2014/main" id="{2DFA987B-7C55-5EC1-8370-0ACE5EB9288C}"/>
                    </a:ext>
                  </a:extLst>
                </p:cNvPr>
                <p:cNvSpPr/>
                <p:nvPr/>
              </p:nvSpPr>
              <p:spPr>
                <a:xfrm rot="5400000">
                  <a:off x="3525854" y="2933704"/>
                  <a:ext cx="88247" cy="8824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7" name="Rectangle 1516">
                  <a:extLst>
                    <a:ext uri="{FF2B5EF4-FFF2-40B4-BE49-F238E27FC236}">
                      <a16:creationId xmlns:a16="http://schemas.microsoft.com/office/drawing/2014/main" id="{1354A2B7-BCF5-7C72-B9EB-9F7E9E0A3B92}"/>
                    </a:ext>
                  </a:extLst>
                </p:cNvPr>
                <p:cNvSpPr/>
                <p:nvPr/>
              </p:nvSpPr>
              <p:spPr>
                <a:xfrm rot="5400000">
                  <a:off x="3525854" y="3022985"/>
                  <a:ext cx="88247" cy="8824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8" name="Rectangle 1517">
                  <a:extLst>
                    <a:ext uri="{FF2B5EF4-FFF2-40B4-BE49-F238E27FC236}">
                      <a16:creationId xmlns:a16="http://schemas.microsoft.com/office/drawing/2014/main" id="{FB55860A-075E-E826-D1E3-D69A5E865518}"/>
                    </a:ext>
                  </a:extLst>
                </p:cNvPr>
                <p:cNvSpPr/>
                <p:nvPr/>
              </p:nvSpPr>
              <p:spPr>
                <a:xfrm rot="5400000">
                  <a:off x="3525854" y="3111370"/>
                  <a:ext cx="88247" cy="8824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99" name="Rectangle 1498">
                <a:extLst>
                  <a:ext uri="{FF2B5EF4-FFF2-40B4-BE49-F238E27FC236}">
                    <a16:creationId xmlns:a16="http://schemas.microsoft.com/office/drawing/2014/main" id="{458D363A-1C81-DF83-E9EB-BDF440BEF595}"/>
                  </a:ext>
                </a:extLst>
              </p:cNvPr>
              <p:cNvSpPr/>
              <p:nvPr/>
            </p:nvSpPr>
            <p:spPr>
              <a:xfrm rot="5400000">
                <a:off x="4701583" y="1573432"/>
                <a:ext cx="88247" cy="8824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0" name="Rectangle 1499">
                <a:extLst>
                  <a:ext uri="{FF2B5EF4-FFF2-40B4-BE49-F238E27FC236}">
                    <a16:creationId xmlns:a16="http://schemas.microsoft.com/office/drawing/2014/main" id="{C3009FDC-FD68-B7E6-5791-433869343683}"/>
                  </a:ext>
                </a:extLst>
              </p:cNvPr>
              <p:cNvSpPr/>
              <p:nvPr/>
            </p:nvSpPr>
            <p:spPr>
              <a:xfrm rot="5400000">
                <a:off x="4789828" y="1573432"/>
                <a:ext cx="88247" cy="8824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01" name="Rectangle 1500">
                <a:extLst>
                  <a:ext uri="{FF2B5EF4-FFF2-40B4-BE49-F238E27FC236}">
                    <a16:creationId xmlns:a16="http://schemas.microsoft.com/office/drawing/2014/main" id="{F62822D3-8FB0-2A02-7519-8CEC1FDAEEF7}"/>
                  </a:ext>
                </a:extLst>
              </p:cNvPr>
              <p:cNvSpPr/>
              <p:nvPr/>
            </p:nvSpPr>
            <p:spPr>
              <a:xfrm rot="5400000">
                <a:off x="4878849" y="1573432"/>
                <a:ext cx="88247" cy="8824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2" name="Rectangle 1501">
                <a:extLst>
                  <a:ext uri="{FF2B5EF4-FFF2-40B4-BE49-F238E27FC236}">
                    <a16:creationId xmlns:a16="http://schemas.microsoft.com/office/drawing/2014/main" id="{39424A94-54BA-AD60-18A9-4EC09B1E89D2}"/>
                  </a:ext>
                </a:extLst>
              </p:cNvPr>
              <p:cNvSpPr/>
              <p:nvPr/>
            </p:nvSpPr>
            <p:spPr>
              <a:xfrm rot="5400000">
                <a:off x="4967188" y="1573432"/>
                <a:ext cx="88247" cy="8824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24" name="Group 1423">
              <a:extLst>
                <a:ext uri="{FF2B5EF4-FFF2-40B4-BE49-F238E27FC236}">
                  <a16:creationId xmlns:a16="http://schemas.microsoft.com/office/drawing/2014/main" id="{08005EDE-BF01-DA16-39E1-F8D873F4E9C8}"/>
                </a:ext>
              </a:extLst>
            </p:cNvPr>
            <p:cNvGrpSpPr/>
            <p:nvPr/>
          </p:nvGrpSpPr>
          <p:grpSpPr>
            <a:xfrm>
              <a:off x="6586861" y="2564747"/>
              <a:ext cx="353850" cy="442019"/>
              <a:chOff x="5043362" y="787480"/>
              <a:chExt cx="353850" cy="442019"/>
            </a:xfrm>
          </p:grpSpPr>
          <p:sp>
            <p:nvSpPr>
              <p:cNvPr id="1476" name="Rectangle 1475">
                <a:extLst>
                  <a:ext uri="{FF2B5EF4-FFF2-40B4-BE49-F238E27FC236}">
                    <a16:creationId xmlns:a16="http://schemas.microsoft.com/office/drawing/2014/main" id="{54081D64-30A1-6CE9-8B20-DDE38941871C}"/>
                  </a:ext>
                </a:extLst>
              </p:cNvPr>
              <p:cNvSpPr/>
              <p:nvPr/>
            </p:nvSpPr>
            <p:spPr>
              <a:xfrm rot="5400000">
                <a:off x="5043361" y="787481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7" name="Rectangle 1476">
                <a:extLst>
                  <a:ext uri="{FF2B5EF4-FFF2-40B4-BE49-F238E27FC236}">
                    <a16:creationId xmlns:a16="http://schemas.microsoft.com/office/drawing/2014/main" id="{73FB4DDB-C073-2F71-9490-D1EB41C775DD}"/>
                  </a:ext>
                </a:extLst>
              </p:cNvPr>
              <p:cNvSpPr/>
              <p:nvPr/>
            </p:nvSpPr>
            <p:spPr>
              <a:xfrm rot="5400000">
                <a:off x="5043361" y="875273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8" name="Rectangle 1477">
                <a:extLst>
                  <a:ext uri="{FF2B5EF4-FFF2-40B4-BE49-F238E27FC236}">
                    <a16:creationId xmlns:a16="http://schemas.microsoft.com/office/drawing/2014/main" id="{FBB58A00-CFA3-8BB3-FB7F-4A697C0F3C88}"/>
                  </a:ext>
                </a:extLst>
              </p:cNvPr>
              <p:cNvSpPr/>
              <p:nvPr/>
            </p:nvSpPr>
            <p:spPr>
              <a:xfrm rot="5400000">
                <a:off x="5043361" y="964554"/>
                <a:ext cx="88247" cy="8824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79" name="Rectangle 1478">
                <a:extLst>
                  <a:ext uri="{FF2B5EF4-FFF2-40B4-BE49-F238E27FC236}">
                    <a16:creationId xmlns:a16="http://schemas.microsoft.com/office/drawing/2014/main" id="{DE572C21-E512-F1E1-356A-7E9CC28CC09B}"/>
                  </a:ext>
                </a:extLst>
              </p:cNvPr>
              <p:cNvSpPr/>
              <p:nvPr/>
            </p:nvSpPr>
            <p:spPr>
              <a:xfrm rot="5400000">
                <a:off x="5043361" y="1052939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0" name="Rectangle 1479">
                <a:extLst>
                  <a:ext uri="{FF2B5EF4-FFF2-40B4-BE49-F238E27FC236}">
                    <a16:creationId xmlns:a16="http://schemas.microsoft.com/office/drawing/2014/main" id="{F5C42878-CBEC-DFC6-A49C-E3EDA133A211}"/>
                  </a:ext>
                </a:extLst>
              </p:cNvPr>
              <p:cNvSpPr/>
              <p:nvPr/>
            </p:nvSpPr>
            <p:spPr>
              <a:xfrm rot="5400000">
                <a:off x="5131606" y="787481"/>
                <a:ext cx="88247" cy="8824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1" name="Rectangle 1480">
                <a:extLst>
                  <a:ext uri="{FF2B5EF4-FFF2-40B4-BE49-F238E27FC236}">
                    <a16:creationId xmlns:a16="http://schemas.microsoft.com/office/drawing/2014/main" id="{0199623A-0612-9B2E-8439-93AE7A7CE056}"/>
                  </a:ext>
                </a:extLst>
              </p:cNvPr>
              <p:cNvSpPr/>
              <p:nvPr/>
            </p:nvSpPr>
            <p:spPr>
              <a:xfrm rot="5400000">
                <a:off x="5131606" y="875273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2" name="Rectangle 1481">
                <a:extLst>
                  <a:ext uri="{FF2B5EF4-FFF2-40B4-BE49-F238E27FC236}">
                    <a16:creationId xmlns:a16="http://schemas.microsoft.com/office/drawing/2014/main" id="{D7F6B46E-95C1-F7BD-36B8-D9101C3F04AA}"/>
                  </a:ext>
                </a:extLst>
              </p:cNvPr>
              <p:cNvSpPr/>
              <p:nvPr/>
            </p:nvSpPr>
            <p:spPr>
              <a:xfrm rot="5400000">
                <a:off x="5131606" y="964554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3" name="Rectangle 1482">
                <a:extLst>
                  <a:ext uri="{FF2B5EF4-FFF2-40B4-BE49-F238E27FC236}">
                    <a16:creationId xmlns:a16="http://schemas.microsoft.com/office/drawing/2014/main" id="{B61A8DAF-D78B-983D-9818-5FBDE4D9039F}"/>
                  </a:ext>
                </a:extLst>
              </p:cNvPr>
              <p:cNvSpPr/>
              <p:nvPr/>
            </p:nvSpPr>
            <p:spPr>
              <a:xfrm rot="5400000">
                <a:off x="5131606" y="1052939"/>
                <a:ext cx="88247" cy="8824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84" name="Rectangle 1483">
                <a:extLst>
                  <a:ext uri="{FF2B5EF4-FFF2-40B4-BE49-F238E27FC236}">
                    <a16:creationId xmlns:a16="http://schemas.microsoft.com/office/drawing/2014/main" id="{433BB92D-6B12-9DA3-3F36-0E4142E2ABF0}"/>
                  </a:ext>
                </a:extLst>
              </p:cNvPr>
              <p:cNvSpPr/>
              <p:nvPr/>
            </p:nvSpPr>
            <p:spPr>
              <a:xfrm rot="5400000">
                <a:off x="5220627" y="787481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5" name="Rectangle 1484">
                <a:extLst>
                  <a:ext uri="{FF2B5EF4-FFF2-40B4-BE49-F238E27FC236}">
                    <a16:creationId xmlns:a16="http://schemas.microsoft.com/office/drawing/2014/main" id="{E521C93F-FF4C-04FD-95A8-68DCE9DB4EC4}"/>
                  </a:ext>
                </a:extLst>
              </p:cNvPr>
              <p:cNvSpPr/>
              <p:nvPr/>
            </p:nvSpPr>
            <p:spPr>
              <a:xfrm rot="5400000">
                <a:off x="5220627" y="875273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86" name="Rectangle 1485">
                <a:extLst>
                  <a:ext uri="{FF2B5EF4-FFF2-40B4-BE49-F238E27FC236}">
                    <a16:creationId xmlns:a16="http://schemas.microsoft.com/office/drawing/2014/main" id="{7D58B0BC-A678-2BF3-50B9-4DF3B22101BB}"/>
                  </a:ext>
                </a:extLst>
              </p:cNvPr>
              <p:cNvSpPr/>
              <p:nvPr/>
            </p:nvSpPr>
            <p:spPr>
              <a:xfrm rot="5400000">
                <a:off x="5220627" y="964554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7" name="Rectangle 1486">
                <a:extLst>
                  <a:ext uri="{FF2B5EF4-FFF2-40B4-BE49-F238E27FC236}">
                    <a16:creationId xmlns:a16="http://schemas.microsoft.com/office/drawing/2014/main" id="{935EB2BC-B9AC-9936-D6FA-B50FE11E48D1}"/>
                  </a:ext>
                </a:extLst>
              </p:cNvPr>
              <p:cNvSpPr/>
              <p:nvPr/>
            </p:nvSpPr>
            <p:spPr>
              <a:xfrm rot="5400000">
                <a:off x="5220627" y="1052939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8" name="Rectangle 1487">
                <a:extLst>
                  <a:ext uri="{FF2B5EF4-FFF2-40B4-BE49-F238E27FC236}">
                    <a16:creationId xmlns:a16="http://schemas.microsoft.com/office/drawing/2014/main" id="{50877F1B-6868-299D-1D1C-DD7440E6061F}"/>
                  </a:ext>
                </a:extLst>
              </p:cNvPr>
              <p:cNvSpPr/>
              <p:nvPr/>
            </p:nvSpPr>
            <p:spPr>
              <a:xfrm rot="5400000">
                <a:off x="5308966" y="787481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9" name="Rectangle 1488">
                <a:extLst>
                  <a:ext uri="{FF2B5EF4-FFF2-40B4-BE49-F238E27FC236}">
                    <a16:creationId xmlns:a16="http://schemas.microsoft.com/office/drawing/2014/main" id="{95741A19-A062-112F-9E13-D55225F25643}"/>
                  </a:ext>
                </a:extLst>
              </p:cNvPr>
              <p:cNvSpPr/>
              <p:nvPr/>
            </p:nvSpPr>
            <p:spPr>
              <a:xfrm rot="5400000">
                <a:off x="5308966" y="875273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90" name="Rectangle 1489">
                <a:extLst>
                  <a:ext uri="{FF2B5EF4-FFF2-40B4-BE49-F238E27FC236}">
                    <a16:creationId xmlns:a16="http://schemas.microsoft.com/office/drawing/2014/main" id="{79DA760D-E15A-3F07-188E-B5B7267C0F8C}"/>
                  </a:ext>
                </a:extLst>
              </p:cNvPr>
              <p:cNvSpPr/>
              <p:nvPr/>
            </p:nvSpPr>
            <p:spPr>
              <a:xfrm rot="5400000">
                <a:off x="5308966" y="964554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91" name="Rectangle 1490">
                <a:extLst>
                  <a:ext uri="{FF2B5EF4-FFF2-40B4-BE49-F238E27FC236}">
                    <a16:creationId xmlns:a16="http://schemas.microsoft.com/office/drawing/2014/main" id="{A6A9C3A9-7CC2-5092-692B-1BDA75174F7F}"/>
                  </a:ext>
                </a:extLst>
              </p:cNvPr>
              <p:cNvSpPr/>
              <p:nvPr/>
            </p:nvSpPr>
            <p:spPr>
              <a:xfrm rot="5400000">
                <a:off x="5308966" y="1052939"/>
                <a:ext cx="88247" cy="8824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2" name="Rectangle 1491">
                <a:extLst>
                  <a:ext uri="{FF2B5EF4-FFF2-40B4-BE49-F238E27FC236}">
                    <a16:creationId xmlns:a16="http://schemas.microsoft.com/office/drawing/2014/main" id="{C7C43533-9853-E540-5910-D520E1C64D69}"/>
                  </a:ext>
                </a:extLst>
              </p:cNvPr>
              <p:cNvSpPr/>
              <p:nvPr/>
            </p:nvSpPr>
            <p:spPr>
              <a:xfrm rot="5400000">
                <a:off x="5043361" y="1141253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3" name="Rectangle 1492">
                <a:extLst>
                  <a:ext uri="{FF2B5EF4-FFF2-40B4-BE49-F238E27FC236}">
                    <a16:creationId xmlns:a16="http://schemas.microsoft.com/office/drawing/2014/main" id="{9D677C1A-1595-19FA-895E-EB2F7E801628}"/>
                  </a:ext>
                </a:extLst>
              </p:cNvPr>
              <p:cNvSpPr/>
              <p:nvPr/>
            </p:nvSpPr>
            <p:spPr>
              <a:xfrm rot="5400000">
                <a:off x="5131606" y="1141253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94" name="Rectangle 1493">
                <a:extLst>
                  <a:ext uri="{FF2B5EF4-FFF2-40B4-BE49-F238E27FC236}">
                    <a16:creationId xmlns:a16="http://schemas.microsoft.com/office/drawing/2014/main" id="{6305F2C0-AE54-5A08-02BF-42CB4A0C4AE0}"/>
                  </a:ext>
                </a:extLst>
              </p:cNvPr>
              <p:cNvSpPr/>
              <p:nvPr/>
            </p:nvSpPr>
            <p:spPr>
              <a:xfrm rot="5400000">
                <a:off x="5220627" y="1141253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5" name="Rectangle 1494">
                <a:extLst>
                  <a:ext uri="{FF2B5EF4-FFF2-40B4-BE49-F238E27FC236}">
                    <a16:creationId xmlns:a16="http://schemas.microsoft.com/office/drawing/2014/main" id="{D660C823-1643-A310-350C-7FCCDC1E9078}"/>
                  </a:ext>
                </a:extLst>
              </p:cNvPr>
              <p:cNvSpPr/>
              <p:nvPr/>
            </p:nvSpPr>
            <p:spPr>
              <a:xfrm rot="5400000">
                <a:off x="5308966" y="1141253"/>
                <a:ext cx="88247" cy="8824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25" name="Group 1424">
              <a:extLst>
                <a:ext uri="{FF2B5EF4-FFF2-40B4-BE49-F238E27FC236}">
                  <a16:creationId xmlns:a16="http://schemas.microsoft.com/office/drawing/2014/main" id="{91ECA0C6-D514-10C8-07A2-31F6384E70A2}"/>
                </a:ext>
              </a:extLst>
            </p:cNvPr>
            <p:cNvGrpSpPr/>
            <p:nvPr/>
          </p:nvGrpSpPr>
          <p:grpSpPr>
            <a:xfrm>
              <a:off x="7264094" y="2564192"/>
              <a:ext cx="353850" cy="442019"/>
              <a:chOff x="5449828" y="787413"/>
              <a:chExt cx="353850" cy="442019"/>
            </a:xfrm>
          </p:grpSpPr>
          <p:sp>
            <p:nvSpPr>
              <p:cNvPr id="1456" name="Rectangle 1455">
                <a:extLst>
                  <a:ext uri="{FF2B5EF4-FFF2-40B4-BE49-F238E27FC236}">
                    <a16:creationId xmlns:a16="http://schemas.microsoft.com/office/drawing/2014/main" id="{A4860E73-EC22-86F1-E109-434EB2A0CC5F}"/>
                  </a:ext>
                </a:extLst>
              </p:cNvPr>
              <p:cNvSpPr/>
              <p:nvPr/>
            </p:nvSpPr>
            <p:spPr>
              <a:xfrm rot="5400000">
                <a:off x="5449827" y="787414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7" name="Rectangle 1456">
                <a:extLst>
                  <a:ext uri="{FF2B5EF4-FFF2-40B4-BE49-F238E27FC236}">
                    <a16:creationId xmlns:a16="http://schemas.microsoft.com/office/drawing/2014/main" id="{2818E66E-A8D7-102E-A2E7-6751BBB586A3}"/>
                  </a:ext>
                </a:extLst>
              </p:cNvPr>
              <p:cNvSpPr/>
              <p:nvPr/>
            </p:nvSpPr>
            <p:spPr>
              <a:xfrm rot="5400000">
                <a:off x="5449827" y="875206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8" name="Rectangle 1457">
                <a:extLst>
                  <a:ext uri="{FF2B5EF4-FFF2-40B4-BE49-F238E27FC236}">
                    <a16:creationId xmlns:a16="http://schemas.microsoft.com/office/drawing/2014/main" id="{33A0BCB6-DB8A-D907-9CDE-638C42AD880C}"/>
                  </a:ext>
                </a:extLst>
              </p:cNvPr>
              <p:cNvSpPr/>
              <p:nvPr/>
            </p:nvSpPr>
            <p:spPr>
              <a:xfrm rot="5400000">
                <a:off x="5449827" y="964487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59" name="Rectangle 1458">
                <a:extLst>
                  <a:ext uri="{FF2B5EF4-FFF2-40B4-BE49-F238E27FC236}">
                    <a16:creationId xmlns:a16="http://schemas.microsoft.com/office/drawing/2014/main" id="{287E2D6E-044C-2C0B-4F70-076335701679}"/>
                  </a:ext>
                </a:extLst>
              </p:cNvPr>
              <p:cNvSpPr/>
              <p:nvPr/>
            </p:nvSpPr>
            <p:spPr>
              <a:xfrm rot="5400000">
                <a:off x="5449827" y="1052872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0" name="Rectangle 1459">
                <a:extLst>
                  <a:ext uri="{FF2B5EF4-FFF2-40B4-BE49-F238E27FC236}">
                    <a16:creationId xmlns:a16="http://schemas.microsoft.com/office/drawing/2014/main" id="{C747F133-99C0-83B4-4029-777463B68845}"/>
                  </a:ext>
                </a:extLst>
              </p:cNvPr>
              <p:cNvSpPr/>
              <p:nvPr/>
            </p:nvSpPr>
            <p:spPr>
              <a:xfrm rot="5400000">
                <a:off x="5538072" y="787414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1" name="Rectangle 1460">
                <a:extLst>
                  <a:ext uri="{FF2B5EF4-FFF2-40B4-BE49-F238E27FC236}">
                    <a16:creationId xmlns:a16="http://schemas.microsoft.com/office/drawing/2014/main" id="{312D8F9D-1337-89A5-E693-BA456DE91577}"/>
                  </a:ext>
                </a:extLst>
              </p:cNvPr>
              <p:cNvSpPr/>
              <p:nvPr/>
            </p:nvSpPr>
            <p:spPr>
              <a:xfrm rot="5400000">
                <a:off x="5538072" y="875206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2" name="Rectangle 1461">
                <a:extLst>
                  <a:ext uri="{FF2B5EF4-FFF2-40B4-BE49-F238E27FC236}">
                    <a16:creationId xmlns:a16="http://schemas.microsoft.com/office/drawing/2014/main" id="{8A797261-8151-E52E-21CA-11FF9C8C3A25}"/>
                  </a:ext>
                </a:extLst>
              </p:cNvPr>
              <p:cNvSpPr/>
              <p:nvPr/>
            </p:nvSpPr>
            <p:spPr>
              <a:xfrm rot="5400000">
                <a:off x="5538072" y="964487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3" name="Rectangle 1462">
                <a:extLst>
                  <a:ext uri="{FF2B5EF4-FFF2-40B4-BE49-F238E27FC236}">
                    <a16:creationId xmlns:a16="http://schemas.microsoft.com/office/drawing/2014/main" id="{98A11BC9-AD9F-90FB-47B1-9C7B31AD88E4}"/>
                  </a:ext>
                </a:extLst>
              </p:cNvPr>
              <p:cNvSpPr/>
              <p:nvPr/>
            </p:nvSpPr>
            <p:spPr>
              <a:xfrm rot="5400000">
                <a:off x="5538072" y="1052872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64" name="Rectangle 1463">
                <a:extLst>
                  <a:ext uri="{FF2B5EF4-FFF2-40B4-BE49-F238E27FC236}">
                    <a16:creationId xmlns:a16="http://schemas.microsoft.com/office/drawing/2014/main" id="{584F0B06-5A1A-88F4-2246-7C6604989A7B}"/>
                  </a:ext>
                </a:extLst>
              </p:cNvPr>
              <p:cNvSpPr/>
              <p:nvPr/>
            </p:nvSpPr>
            <p:spPr>
              <a:xfrm rot="5400000">
                <a:off x="5627093" y="787414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5" name="Rectangle 1464">
                <a:extLst>
                  <a:ext uri="{FF2B5EF4-FFF2-40B4-BE49-F238E27FC236}">
                    <a16:creationId xmlns:a16="http://schemas.microsoft.com/office/drawing/2014/main" id="{CA1EE5BE-F0F4-3F38-8A1B-9C5F486A9FF9}"/>
                  </a:ext>
                </a:extLst>
              </p:cNvPr>
              <p:cNvSpPr/>
              <p:nvPr/>
            </p:nvSpPr>
            <p:spPr>
              <a:xfrm rot="5400000">
                <a:off x="5627093" y="875206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66" name="Rectangle 1465">
                <a:extLst>
                  <a:ext uri="{FF2B5EF4-FFF2-40B4-BE49-F238E27FC236}">
                    <a16:creationId xmlns:a16="http://schemas.microsoft.com/office/drawing/2014/main" id="{6D6614FA-B293-6B98-11CF-7498DF448F29}"/>
                  </a:ext>
                </a:extLst>
              </p:cNvPr>
              <p:cNvSpPr/>
              <p:nvPr/>
            </p:nvSpPr>
            <p:spPr>
              <a:xfrm rot="5400000">
                <a:off x="5627093" y="964487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7" name="Rectangle 1466">
                <a:extLst>
                  <a:ext uri="{FF2B5EF4-FFF2-40B4-BE49-F238E27FC236}">
                    <a16:creationId xmlns:a16="http://schemas.microsoft.com/office/drawing/2014/main" id="{C2151510-05D2-F02F-EBCE-0B5293563FC8}"/>
                  </a:ext>
                </a:extLst>
              </p:cNvPr>
              <p:cNvSpPr/>
              <p:nvPr/>
            </p:nvSpPr>
            <p:spPr>
              <a:xfrm rot="5400000">
                <a:off x="5627093" y="1052872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8" name="Rectangle 1467">
                <a:extLst>
                  <a:ext uri="{FF2B5EF4-FFF2-40B4-BE49-F238E27FC236}">
                    <a16:creationId xmlns:a16="http://schemas.microsoft.com/office/drawing/2014/main" id="{AF050B0F-AC94-7907-A1D9-565C6A4BA6B1}"/>
                  </a:ext>
                </a:extLst>
              </p:cNvPr>
              <p:cNvSpPr/>
              <p:nvPr/>
            </p:nvSpPr>
            <p:spPr>
              <a:xfrm rot="5400000">
                <a:off x="5715432" y="787414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9" name="Rectangle 1468">
                <a:extLst>
                  <a:ext uri="{FF2B5EF4-FFF2-40B4-BE49-F238E27FC236}">
                    <a16:creationId xmlns:a16="http://schemas.microsoft.com/office/drawing/2014/main" id="{026D82C0-C687-193A-5222-EBCDEA9DD5CB}"/>
                  </a:ext>
                </a:extLst>
              </p:cNvPr>
              <p:cNvSpPr/>
              <p:nvPr/>
            </p:nvSpPr>
            <p:spPr>
              <a:xfrm rot="5400000">
                <a:off x="5715432" y="875206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70" name="Rectangle 1469">
                <a:extLst>
                  <a:ext uri="{FF2B5EF4-FFF2-40B4-BE49-F238E27FC236}">
                    <a16:creationId xmlns:a16="http://schemas.microsoft.com/office/drawing/2014/main" id="{04B9B643-C330-5384-9C26-9C34D1CE8F20}"/>
                  </a:ext>
                </a:extLst>
              </p:cNvPr>
              <p:cNvSpPr/>
              <p:nvPr/>
            </p:nvSpPr>
            <p:spPr>
              <a:xfrm rot="5400000">
                <a:off x="5715432" y="964487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71" name="Rectangle 1470">
                <a:extLst>
                  <a:ext uri="{FF2B5EF4-FFF2-40B4-BE49-F238E27FC236}">
                    <a16:creationId xmlns:a16="http://schemas.microsoft.com/office/drawing/2014/main" id="{E878AB6D-89BB-6189-7E89-39A1E16A7004}"/>
                  </a:ext>
                </a:extLst>
              </p:cNvPr>
              <p:cNvSpPr/>
              <p:nvPr/>
            </p:nvSpPr>
            <p:spPr>
              <a:xfrm rot="5400000">
                <a:off x="5715432" y="1052872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2" name="Rectangle 1471">
                <a:extLst>
                  <a:ext uri="{FF2B5EF4-FFF2-40B4-BE49-F238E27FC236}">
                    <a16:creationId xmlns:a16="http://schemas.microsoft.com/office/drawing/2014/main" id="{1B21F17B-B0D3-CD89-67AD-A5A23ECDA9C2}"/>
                  </a:ext>
                </a:extLst>
              </p:cNvPr>
              <p:cNvSpPr/>
              <p:nvPr/>
            </p:nvSpPr>
            <p:spPr>
              <a:xfrm rot="5400000">
                <a:off x="5449827" y="1141186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3" name="Rectangle 1472">
                <a:extLst>
                  <a:ext uri="{FF2B5EF4-FFF2-40B4-BE49-F238E27FC236}">
                    <a16:creationId xmlns:a16="http://schemas.microsoft.com/office/drawing/2014/main" id="{270785B4-FB45-2FFA-B6A2-ADC83EEF892D}"/>
                  </a:ext>
                </a:extLst>
              </p:cNvPr>
              <p:cNvSpPr/>
              <p:nvPr/>
            </p:nvSpPr>
            <p:spPr>
              <a:xfrm rot="5400000">
                <a:off x="5538072" y="1141186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74" name="Rectangle 1473">
                <a:extLst>
                  <a:ext uri="{FF2B5EF4-FFF2-40B4-BE49-F238E27FC236}">
                    <a16:creationId xmlns:a16="http://schemas.microsoft.com/office/drawing/2014/main" id="{459DBD18-00F1-62CD-F2EA-D403D5F9F3E6}"/>
                  </a:ext>
                </a:extLst>
              </p:cNvPr>
              <p:cNvSpPr/>
              <p:nvPr/>
            </p:nvSpPr>
            <p:spPr>
              <a:xfrm rot="5400000">
                <a:off x="5627093" y="1141186"/>
                <a:ext cx="88247" cy="8824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5" name="Rectangle 1474">
                <a:extLst>
                  <a:ext uri="{FF2B5EF4-FFF2-40B4-BE49-F238E27FC236}">
                    <a16:creationId xmlns:a16="http://schemas.microsoft.com/office/drawing/2014/main" id="{E6A2021E-00A9-60BD-E2DE-162F0E2388C5}"/>
                  </a:ext>
                </a:extLst>
              </p:cNvPr>
              <p:cNvSpPr/>
              <p:nvPr/>
            </p:nvSpPr>
            <p:spPr>
              <a:xfrm rot="5400000">
                <a:off x="5715432" y="1141186"/>
                <a:ext cx="88247" cy="88245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26" name="Group 1425">
              <a:extLst>
                <a:ext uri="{FF2B5EF4-FFF2-40B4-BE49-F238E27FC236}">
                  <a16:creationId xmlns:a16="http://schemas.microsoft.com/office/drawing/2014/main" id="{1D7A6252-6B71-C457-5264-0A2B14613E47}"/>
                </a:ext>
              </a:extLst>
            </p:cNvPr>
            <p:cNvGrpSpPr/>
            <p:nvPr/>
          </p:nvGrpSpPr>
          <p:grpSpPr>
            <a:xfrm>
              <a:off x="8544463" y="2393416"/>
              <a:ext cx="596929" cy="641001"/>
              <a:chOff x="8522827" y="2365648"/>
              <a:chExt cx="596929" cy="641001"/>
            </a:xfrm>
          </p:grpSpPr>
          <p:sp>
            <p:nvSpPr>
              <p:cNvPr id="1427" name="TextBox 1426">
                <a:extLst>
                  <a:ext uri="{FF2B5EF4-FFF2-40B4-BE49-F238E27FC236}">
                    <a16:creationId xmlns:a16="http://schemas.microsoft.com/office/drawing/2014/main" id="{7F53427F-69BD-9518-5BCB-0534B55BDCF0}"/>
                  </a:ext>
                </a:extLst>
              </p:cNvPr>
              <p:cNvSpPr txBox="1"/>
              <p:nvPr/>
            </p:nvSpPr>
            <p:spPr>
              <a:xfrm>
                <a:off x="9054346" y="2575456"/>
                <a:ext cx="65410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65410" h="81818">
                    <a:moveTo>
                      <a:pt x="0" y="0"/>
                    </a:moveTo>
                    <a:lnTo>
                      <a:pt x="16520" y="0"/>
                    </a:lnTo>
                    <a:lnTo>
                      <a:pt x="16520" y="32203"/>
                    </a:lnTo>
                    <a:lnTo>
                      <a:pt x="48890" y="32203"/>
                    </a:lnTo>
                    <a:lnTo>
                      <a:pt x="48890" y="0"/>
                    </a:lnTo>
                    <a:lnTo>
                      <a:pt x="65410" y="0"/>
                    </a:lnTo>
                    <a:lnTo>
                      <a:pt x="65410" y="81818"/>
                    </a:lnTo>
                    <a:lnTo>
                      <a:pt x="48890" y="81818"/>
                    </a:lnTo>
                    <a:lnTo>
                      <a:pt x="48890" y="46044"/>
                    </a:lnTo>
                    <a:lnTo>
                      <a:pt x="16520" y="46044"/>
                    </a:lnTo>
                    <a:lnTo>
                      <a:pt x="16520" y="81818"/>
                    </a:lnTo>
                    <a:lnTo>
                      <a:pt x="0" y="818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8" name="TextBox 1427">
                <a:extLst>
                  <a:ext uri="{FF2B5EF4-FFF2-40B4-BE49-F238E27FC236}">
                    <a16:creationId xmlns:a16="http://schemas.microsoft.com/office/drawing/2014/main" id="{A0A13491-54FD-64AE-531D-D7D3B33BBD5C}"/>
                  </a:ext>
                </a:extLst>
              </p:cNvPr>
              <p:cNvSpPr txBox="1"/>
              <p:nvPr/>
            </p:nvSpPr>
            <p:spPr>
              <a:xfrm>
                <a:off x="8776787" y="2365648"/>
                <a:ext cx="107379" cy="81818"/>
              </a:xfrm>
              <a:custGeom>
                <a:avLst/>
                <a:gdLst/>
                <a:ahLst/>
                <a:cxnLst/>
                <a:rect l="l" t="t" r="r" b="b"/>
                <a:pathLst>
                  <a:path w="107379" h="81818">
                    <a:moveTo>
                      <a:pt x="0" y="0"/>
                    </a:moveTo>
                    <a:lnTo>
                      <a:pt x="16910" y="0"/>
                    </a:lnTo>
                    <a:lnTo>
                      <a:pt x="29245" y="56201"/>
                    </a:lnTo>
                    <a:lnTo>
                      <a:pt x="44202" y="0"/>
                    </a:lnTo>
                    <a:lnTo>
                      <a:pt x="63847" y="0"/>
                    </a:lnTo>
                    <a:lnTo>
                      <a:pt x="78190" y="57150"/>
                    </a:lnTo>
                    <a:lnTo>
                      <a:pt x="90748" y="0"/>
                    </a:lnTo>
                    <a:lnTo>
                      <a:pt x="107379" y="0"/>
                    </a:lnTo>
                    <a:lnTo>
                      <a:pt x="87511" y="81818"/>
                    </a:lnTo>
                    <a:lnTo>
                      <a:pt x="69986" y="81818"/>
                    </a:lnTo>
                    <a:lnTo>
                      <a:pt x="53690" y="20650"/>
                    </a:lnTo>
                    <a:lnTo>
                      <a:pt x="37449" y="81818"/>
                    </a:lnTo>
                    <a:lnTo>
                      <a:pt x="19533" y="818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9" name="TextBox 1428">
                <a:extLst>
                  <a:ext uri="{FF2B5EF4-FFF2-40B4-BE49-F238E27FC236}">
                    <a16:creationId xmlns:a16="http://schemas.microsoft.com/office/drawing/2014/main" id="{0853A1CA-99D7-4DF3-65E5-243C655E9BC1}"/>
                  </a:ext>
                </a:extLst>
              </p:cNvPr>
              <p:cNvSpPr txBox="1"/>
              <p:nvPr/>
            </p:nvSpPr>
            <p:spPr>
              <a:xfrm>
                <a:off x="8522827" y="2453817"/>
                <a:ext cx="71270" cy="84608"/>
              </a:xfrm>
              <a:custGeom>
                <a:avLst/>
                <a:gdLst/>
                <a:ahLst/>
                <a:cxnLst/>
                <a:rect l="l" t="t" r="r" b="b"/>
                <a:pathLst>
                  <a:path w="71270" h="84608">
                    <a:moveTo>
                      <a:pt x="38286" y="0"/>
                    </a:moveTo>
                    <a:cubicBezTo>
                      <a:pt x="48294" y="0"/>
                      <a:pt x="56424" y="2958"/>
                      <a:pt x="62675" y="8873"/>
                    </a:cubicBezTo>
                    <a:cubicBezTo>
                      <a:pt x="66396" y="12371"/>
                      <a:pt x="69186" y="17394"/>
                      <a:pt x="71047" y="23942"/>
                    </a:cubicBezTo>
                    <a:lnTo>
                      <a:pt x="54694" y="27849"/>
                    </a:lnTo>
                    <a:cubicBezTo>
                      <a:pt x="53727" y="23607"/>
                      <a:pt x="51708" y="20259"/>
                      <a:pt x="48639" y="17803"/>
                    </a:cubicBezTo>
                    <a:cubicBezTo>
                      <a:pt x="45569" y="15348"/>
                      <a:pt x="41839" y="14120"/>
                      <a:pt x="37449" y="14120"/>
                    </a:cubicBezTo>
                    <a:cubicBezTo>
                      <a:pt x="31384" y="14120"/>
                      <a:pt x="26463" y="16296"/>
                      <a:pt x="22687" y="20650"/>
                    </a:cubicBezTo>
                    <a:cubicBezTo>
                      <a:pt x="18910" y="25003"/>
                      <a:pt x="17022" y="32053"/>
                      <a:pt x="17022" y="41802"/>
                    </a:cubicBezTo>
                    <a:cubicBezTo>
                      <a:pt x="17022" y="52145"/>
                      <a:pt x="18882" y="59512"/>
                      <a:pt x="22603" y="63903"/>
                    </a:cubicBezTo>
                    <a:cubicBezTo>
                      <a:pt x="26324" y="68293"/>
                      <a:pt x="31161" y="70488"/>
                      <a:pt x="37114" y="70488"/>
                    </a:cubicBezTo>
                    <a:cubicBezTo>
                      <a:pt x="41504" y="70488"/>
                      <a:pt x="45281" y="69093"/>
                      <a:pt x="48443" y="66303"/>
                    </a:cubicBezTo>
                    <a:cubicBezTo>
                      <a:pt x="51606" y="63512"/>
                      <a:pt x="53876" y="59122"/>
                      <a:pt x="55252" y="53131"/>
                    </a:cubicBezTo>
                    <a:lnTo>
                      <a:pt x="71270" y="58210"/>
                    </a:lnTo>
                    <a:cubicBezTo>
                      <a:pt x="68814" y="67140"/>
                      <a:pt x="64731" y="73772"/>
                      <a:pt x="59019" y="78106"/>
                    </a:cubicBezTo>
                    <a:cubicBezTo>
                      <a:pt x="53308" y="82441"/>
                      <a:pt x="46062" y="84608"/>
                      <a:pt x="37281" y="84608"/>
                    </a:cubicBezTo>
                    <a:cubicBezTo>
                      <a:pt x="26417" y="84608"/>
                      <a:pt x="17487" y="80897"/>
                      <a:pt x="10492" y="73474"/>
                    </a:cubicBezTo>
                    <a:cubicBezTo>
                      <a:pt x="3497" y="66051"/>
                      <a:pt x="0" y="55903"/>
                      <a:pt x="0" y="43030"/>
                    </a:cubicBezTo>
                    <a:cubicBezTo>
                      <a:pt x="0" y="29412"/>
                      <a:pt x="3516" y="18836"/>
                      <a:pt x="10548" y="11301"/>
                    </a:cubicBezTo>
                    <a:cubicBezTo>
                      <a:pt x="17580" y="3767"/>
                      <a:pt x="26826" y="0"/>
                      <a:pt x="3828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30" name="Group 1429">
                <a:extLst>
                  <a:ext uri="{FF2B5EF4-FFF2-40B4-BE49-F238E27FC236}">
                    <a16:creationId xmlns:a16="http://schemas.microsoft.com/office/drawing/2014/main" id="{1329E197-F6F7-A8AD-6DE4-0DBDB2761B6C}"/>
                  </a:ext>
                </a:extLst>
              </p:cNvPr>
              <p:cNvGrpSpPr/>
              <p:nvPr/>
            </p:nvGrpSpPr>
            <p:grpSpPr>
              <a:xfrm>
                <a:off x="8595870" y="2496121"/>
                <a:ext cx="425428" cy="510528"/>
                <a:chOff x="1659026" y="698993"/>
                <a:chExt cx="425428" cy="510528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431" name="Rectangle 1430">
                  <a:extLst>
                    <a:ext uri="{FF2B5EF4-FFF2-40B4-BE49-F238E27FC236}">
                      <a16:creationId xmlns:a16="http://schemas.microsoft.com/office/drawing/2014/main" id="{383D5D4D-F629-A32D-DA04-D561068509A8}"/>
                    </a:ext>
                  </a:extLst>
                </p:cNvPr>
                <p:cNvSpPr/>
                <p:nvPr/>
              </p:nvSpPr>
              <p:spPr>
                <a:xfrm>
                  <a:off x="1726418" y="698993"/>
                  <a:ext cx="358036" cy="446808"/>
                </a:xfrm>
                <a:prstGeom prst="rect">
                  <a:avLst/>
                </a:prstGeom>
                <a:grp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2" name="Rectangle 1431">
                  <a:extLst>
                    <a:ext uri="{FF2B5EF4-FFF2-40B4-BE49-F238E27FC236}">
                      <a16:creationId xmlns:a16="http://schemas.microsoft.com/office/drawing/2014/main" id="{50E2EE2C-C1C0-10FA-46DB-A2451D0C420E}"/>
                    </a:ext>
                  </a:extLst>
                </p:cNvPr>
                <p:cNvSpPr/>
                <p:nvPr/>
              </p:nvSpPr>
              <p:spPr>
                <a:xfrm>
                  <a:off x="1705233" y="722033"/>
                  <a:ext cx="358036" cy="446808"/>
                </a:xfrm>
                <a:prstGeom prst="rect">
                  <a:avLst/>
                </a:prstGeom>
                <a:grp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3" name="Rectangle 1432">
                  <a:extLst>
                    <a:ext uri="{FF2B5EF4-FFF2-40B4-BE49-F238E27FC236}">
                      <a16:creationId xmlns:a16="http://schemas.microsoft.com/office/drawing/2014/main" id="{EE3EDF17-DA80-6430-17D9-EB3A87DB5207}"/>
                    </a:ext>
                  </a:extLst>
                </p:cNvPr>
                <p:cNvSpPr/>
                <p:nvPr/>
              </p:nvSpPr>
              <p:spPr>
                <a:xfrm>
                  <a:off x="1681243" y="745622"/>
                  <a:ext cx="358036" cy="446808"/>
                </a:xfrm>
                <a:prstGeom prst="rect">
                  <a:avLst/>
                </a:prstGeom>
                <a:grp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sz="1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34" name="Group 1433">
                  <a:extLst>
                    <a:ext uri="{FF2B5EF4-FFF2-40B4-BE49-F238E27FC236}">
                      <a16:creationId xmlns:a16="http://schemas.microsoft.com/office/drawing/2014/main" id="{67576711-0E5E-5511-9FB0-DC3C4787DEF7}"/>
                    </a:ext>
                  </a:extLst>
                </p:cNvPr>
                <p:cNvGrpSpPr/>
                <p:nvPr/>
              </p:nvGrpSpPr>
              <p:grpSpPr>
                <a:xfrm>
                  <a:off x="1659026" y="766758"/>
                  <a:ext cx="353850" cy="442763"/>
                  <a:chOff x="1828174" y="997819"/>
                  <a:chExt cx="353850" cy="442763"/>
                </a:xfrm>
                <a:grpFill/>
              </p:grpSpPr>
              <p:grpSp>
                <p:nvGrpSpPr>
                  <p:cNvPr id="1435" name="Group 1434">
                    <a:extLst>
                      <a:ext uri="{FF2B5EF4-FFF2-40B4-BE49-F238E27FC236}">
                        <a16:creationId xmlns:a16="http://schemas.microsoft.com/office/drawing/2014/main" id="{49BD0DC9-71D6-2BCC-5385-2A01EFB26B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8174" y="997819"/>
                    <a:ext cx="353850" cy="353705"/>
                    <a:chOff x="2303874" y="1145108"/>
                    <a:chExt cx="353850" cy="353705"/>
                  </a:xfrm>
                  <a:grpFill/>
                </p:grpSpPr>
                <p:sp>
                  <p:nvSpPr>
                    <p:cNvPr id="1440" name="Rectangle 1439">
                      <a:extLst>
                        <a:ext uri="{FF2B5EF4-FFF2-40B4-BE49-F238E27FC236}">
                          <a16:creationId xmlns:a16="http://schemas.microsoft.com/office/drawing/2014/main" id="{66512FEF-851C-0C1A-6382-2F2D52BE7CB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145109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441" name="Rectangle 1440">
                      <a:extLst>
                        <a:ext uri="{FF2B5EF4-FFF2-40B4-BE49-F238E27FC236}">
                          <a16:creationId xmlns:a16="http://schemas.microsoft.com/office/drawing/2014/main" id="{75006C92-C2CA-ACA2-A2F0-4290DB4DFFB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232901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42" name="Rectangle 1441">
                      <a:extLst>
                        <a:ext uri="{FF2B5EF4-FFF2-40B4-BE49-F238E27FC236}">
                          <a16:creationId xmlns:a16="http://schemas.microsoft.com/office/drawing/2014/main" id="{FA113FFC-07BB-6F03-653B-61A89905A24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322182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43" name="Rectangle 1442">
                      <a:extLst>
                        <a:ext uri="{FF2B5EF4-FFF2-40B4-BE49-F238E27FC236}">
                          <a16:creationId xmlns:a16="http://schemas.microsoft.com/office/drawing/2014/main" id="{E8C4F6ED-2CAD-84D1-DE80-C909EC08B8D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03873" y="1410567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44" name="Rectangle 1443">
                      <a:extLst>
                        <a:ext uri="{FF2B5EF4-FFF2-40B4-BE49-F238E27FC236}">
                          <a16:creationId xmlns:a16="http://schemas.microsoft.com/office/drawing/2014/main" id="{DF014BA8-9288-CE64-6D0D-4BC455F3CC3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145109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45" name="Rectangle 1444">
                      <a:extLst>
                        <a:ext uri="{FF2B5EF4-FFF2-40B4-BE49-F238E27FC236}">
                          <a16:creationId xmlns:a16="http://schemas.microsoft.com/office/drawing/2014/main" id="{944606C5-F022-69F5-105E-A7DD48ABC87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232901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46" name="Rectangle 1445">
                      <a:extLst>
                        <a:ext uri="{FF2B5EF4-FFF2-40B4-BE49-F238E27FC236}">
                          <a16:creationId xmlns:a16="http://schemas.microsoft.com/office/drawing/2014/main" id="{C290ADDF-F656-16AA-89A3-B00B9061193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322182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47" name="Rectangle 1446">
                      <a:extLst>
                        <a:ext uri="{FF2B5EF4-FFF2-40B4-BE49-F238E27FC236}">
                          <a16:creationId xmlns:a16="http://schemas.microsoft.com/office/drawing/2014/main" id="{10870FC6-EF4E-9175-8DE9-9BD510D88B0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392118" y="1410567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48" name="Rectangle 1447">
                      <a:extLst>
                        <a:ext uri="{FF2B5EF4-FFF2-40B4-BE49-F238E27FC236}">
                          <a16:creationId xmlns:a16="http://schemas.microsoft.com/office/drawing/2014/main" id="{9EDB7359-12B5-50D6-5F4A-7A0845C6BBB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145109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449" name="Rectangle 1448">
                      <a:extLst>
                        <a:ext uri="{FF2B5EF4-FFF2-40B4-BE49-F238E27FC236}">
                          <a16:creationId xmlns:a16="http://schemas.microsoft.com/office/drawing/2014/main" id="{5FA8B39B-CBAB-78AB-FAFF-BD55AFC3476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232901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50" name="Rectangle 1449">
                      <a:extLst>
                        <a:ext uri="{FF2B5EF4-FFF2-40B4-BE49-F238E27FC236}">
                          <a16:creationId xmlns:a16="http://schemas.microsoft.com/office/drawing/2014/main" id="{0793A417-32B7-60EC-4045-A5CA4BEE891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322182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51" name="Rectangle 1450">
                      <a:extLst>
                        <a:ext uri="{FF2B5EF4-FFF2-40B4-BE49-F238E27FC236}">
                          <a16:creationId xmlns:a16="http://schemas.microsoft.com/office/drawing/2014/main" id="{F9AB442B-CA5F-C023-21C1-E90BE68ABBD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81139" y="1410567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52" name="Rectangle 1451">
                      <a:extLst>
                        <a:ext uri="{FF2B5EF4-FFF2-40B4-BE49-F238E27FC236}">
                          <a16:creationId xmlns:a16="http://schemas.microsoft.com/office/drawing/2014/main" id="{41B15E8E-DB25-1842-7CB8-98872646C95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145109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453" name="Rectangle 1452">
                      <a:extLst>
                        <a:ext uri="{FF2B5EF4-FFF2-40B4-BE49-F238E27FC236}">
                          <a16:creationId xmlns:a16="http://schemas.microsoft.com/office/drawing/2014/main" id="{B3773026-EFDD-3A97-61E3-3C66107C7D3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232901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54" name="Rectangle 1453">
                      <a:extLst>
                        <a:ext uri="{FF2B5EF4-FFF2-40B4-BE49-F238E27FC236}">
                          <a16:creationId xmlns:a16="http://schemas.microsoft.com/office/drawing/2014/main" id="{B4BAF229-8927-A68B-782F-147830FEB9F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322182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55" name="Rectangle 1454">
                      <a:extLst>
                        <a:ext uri="{FF2B5EF4-FFF2-40B4-BE49-F238E27FC236}">
                          <a16:creationId xmlns:a16="http://schemas.microsoft.com/office/drawing/2014/main" id="{12DBFEFB-5E7F-E456-DA00-1E06D366F63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69478" y="1410567"/>
                      <a:ext cx="88247" cy="88245"/>
                    </a:xfrm>
                    <a:prstGeom prst="rect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436" name="Rectangle 1435">
                    <a:extLst>
                      <a:ext uri="{FF2B5EF4-FFF2-40B4-BE49-F238E27FC236}">
                        <a16:creationId xmlns:a16="http://schemas.microsoft.com/office/drawing/2014/main" id="{9B8A5E57-1551-8B5D-E678-73E49C193F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828173" y="1352336"/>
                    <a:ext cx="88247" cy="88245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37" name="Rectangle 1436">
                    <a:extLst>
                      <a:ext uri="{FF2B5EF4-FFF2-40B4-BE49-F238E27FC236}">
                        <a16:creationId xmlns:a16="http://schemas.microsoft.com/office/drawing/2014/main" id="{BB4F63C0-3905-6741-ED15-5154643CC0F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16418" y="1352336"/>
                    <a:ext cx="88247" cy="88245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38" name="Rectangle 1437">
                    <a:extLst>
                      <a:ext uri="{FF2B5EF4-FFF2-40B4-BE49-F238E27FC236}">
                        <a16:creationId xmlns:a16="http://schemas.microsoft.com/office/drawing/2014/main" id="{68ACA443-CE92-6C8D-8D15-F4A73B5A5E6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005439" y="1352336"/>
                    <a:ext cx="88247" cy="88245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39" name="Rectangle 1438">
                    <a:extLst>
                      <a:ext uri="{FF2B5EF4-FFF2-40B4-BE49-F238E27FC236}">
                        <a16:creationId xmlns:a16="http://schemas.microsoft.com/office/drawing/2014/main" id="{AE36FBAA-3102-EE52-EFD6-8F6DD6A8E1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093778" y="1352336"/>
                    <a:ext cx="88247" cy="88245"/>
                  </a:xfrm>
                  <a:prstGeom prst="rect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</p:grpSp>
        </p:grpSp>
      </p:grpSp>
      <p:sp>
        <p:nvSpPr>
          <p:cNvPr id="1685" name="Rectangle 1684">
            <a:extLst>
              <a:ext uri="{FF2B5EF4-FFF2-40B4-BE49-F238E27FC236}">
                <a16:creationId xmlns:a16="http://schemas.microsoft.com/office/drawing/2014/main" id="{849FC439-34A6-EB3E-8C5C-37ABC0DF18C5}"/>
              </a:ext>
            </a:extLst>
          </p:cNvPr>
          <p:cNvSpPr/>
          <p:nvPr/>
        </p:nvSpPr>
        <p:spPr>
          <a:xfrm>
            <a:off x="12776211" y="8080928"/>
            <a:ext cx="18611513" cy="244625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6" name="Rectangle 1685">
            <a:extLst>
              <a:ext uri="{FF2B5EF4-FFF2-40B4-BE49-F238E27FC236}">
                <a16:creationId xmlns:a16="http://schemas.microsoft.com/office/drawing/2014/main" id="{B6193186-DD62-4BC7-B70B-846C07C13C50}"/>
              </a:ext>
            </a:extLst>
          </p:cNvPr>
          <p:cNvSpPr/>
          <p:nvPr/>
        </p:nvSpPr>
        <p:spPr>
          <a:xfrm>
            <a:off x="566482" y="24648580"/>
            <a:ext cx="11665979" cy="78948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89" name="Picture 1688">
            <a:extLst>
              <a:ext uri="{FF2B5EF4-FFF2-40B4-BE49-F238E27FC236}">
                <a16:creationId xmlns:a16="http://schemas.microsoft.com/office/drawing/2014/main" id="{78235765-BBF1-7675-F7EE-3168467B23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157642" y="15407200"/>
            <a:ext cx="10777318" cy="4140978"/>
          </a:xfrm>
          <a:prstGeom prst="rect">
            <a:avLst/>
          </a:prstGeom>
        </p:spPr>
      </p:pic>
      <p:pic>
        <p:nvPicPr>
          <p:cNvPr id="1691" name="Picture 1690">
            <a:extLst>
              <a:ext uri="{FF2B5EF4-FFF2-40B4-BE49-F238E27FC236}">
                <a16:creationId xmlns:a16="http://schemas.microsoft.com/office/drawing/2014/main" id="{53695630-A628-E8A9-9C8E-446C2197BEF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063297" y="9082891"/>
            <a:ext cx="10871663" cy="5024170"/>
          </a:xfrm>
          <a:prstGeom prst="rect">
            <a:avLst/>
          </a:prstGeom>
        </p:spPr>
      </p:pic>
      <p:grpSp>
        <p:nvGrpSpPr>
          <p:cNvPr id="1692" name="Group 1691">
            <a:extLst>
              <a:ext uri="{FF2B5EF4-FFF2-40B4-BE49-F238E27FC236}">
                <a16:creationId xmlns:a16="http://schemas.microsoft.com/office/drawing/2014/main" id="{AED9F228-C520-A6C0-F909-9C1CEB0A939C}"/>
              </a:ext>
            </a:extLst>
          </p:cNvPr>
          <p:cNvGrpSpPr/>
          <p:nvPr/>
        </p:nvGrpSpPr>
        <p:grpSpPr>
          <a:xfrm>
            <a:off x="32118267" y="20974927"/>
            <a:ext cx="5380206" cy="3903262"/>
            <a:chOff x="0" y="0"/>
            <a:chExt cx="9062560" cy="7296632"/>
          </a:xfrm>
        </p:grpSpPr>
        <p:pic>
          <p:nvPicPr>
            <p:cNvPr id="1693" name="Picture 1692">
              <a:extLst>
                <a:ext uri="{FF2B5EF4-FFF2-40B4-BE49-F238E27FC236}">
                  <a16:creationId xmlns:a16="http://schemas.microsoft.com/office/drawing/2014/main" id="{F1C268D9-0C5E-1E3B-1C0C-634FA5B94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14516" t="2963" r="7546"/>
            <a:stretch/>
          </p:blipFill>
          <p:spPr>
            <a:xfrm>
              <a:off x="0" y="3690001"/>
              <a:ext cx="4461811" cy="3168000"/>
            </a:xfrm>
            <a:prstGeom prst="rect">
              <a:avLst/>
            </a:prstGeom>
          </p:spPr>
        </p:pic>
        <p:pic>
          <p:nvPicPr>
            <p:cNvPr id="1694" name="Picture 1693">
              <a:extLst>
                <a:ext uri="{FF2B5EF4-FFF2-40B4-BE49-F238E27FC236}">
                  <a16:creationId xmlns:a16="http://schemas.microsoft.com/office/drawing/2014/main" id="{7AF5F825-EA56-1AF7-E787-D84874FF74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13566" t="2963" r="8496"/>
            <a:stretch/>
          </p:blipFill>
          <p:spPr>
            <a:xfrm>
              <a:off x="4600749" y="3705999"/>
              <a:ext cx="4461811" cy="3168000"/>
            </a:xfrm>
            <a:prstGeom prst="rect">
              <a:avLst/>
            </a:prstGeom>
          </p:spPr>
        </p:pic>
        <p:pic>
          <p:nvPicPr>
            <p:cNvPr id="1695" name="Picture 1694">
              <a:extLst>
                <a:ext uri="{FF2B5EF4-FFF2-40B4-BE49-F238E27FC236}">
                  <a16:creationId xmlns:a16="http://schemas.microsoft.com/office/drawing/2014/main" id="{5574BF78-FB93-6CB0-89B7-521791FD8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13566" t="2963" r="8497"/>
            <a:stretch/>
          </p:blipFill>
          <p:spPr>
            <a:xfrm>
              <a:off x="0" y="0"/>
              <a:ext cx="4461820" cy="3168000"/>
            </a:xfrm>
            <a:prstGeom prst="rect">
              <a:avLst/>
            </a:prstGeom>
          </p:spPr>
        </p:pic>
        <p:pic>
          <p:nvPicPr>
            <p:cNvPr id="1696" name="Picture 1695">
              <a:extLst>
                <a:ext uri="{FF2B5EF4-FFF2-40B4-BE49-F238E27FC236}">
                  <a16:creationId xmlns:a16="http://schemas.microsoft.com/office/drawing/2014/main" id="{45DFF02D-1128-65F6-472F-E5BF80283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13408" t="2963" r="8657"/>
            <a:stretch/>
          </p:blipFill>
          <p:spPr>
            <a:xfrm>
              <a:off x="4588049" y="0"/>
              <a:ext cx="4461811" cy="3168001"/>
            </a:xfrm>
            <a:prstGeom prst="rect">
              <a:avLst/>
            </a:prstGeom>
          </p:spPr>
        </p:pic>
        <p:sp>
          <p:nvSpPr>
            <p:cNvPr id="1697" name="TextBox 1696">
              <a:extLst>
                <a:ext uri="{FF2B5EF4-FFF2-40B4-BE49-F238E27FC236}">
                  <a16:creationId xmlns:a16="http://schemas.microsoft.com/office/drawing/2014/main" id="{774F03F7-2951-B91D-3A97-E116BA63F797}"/>
                </a:ext>
              </a:extLst>
            </p:cNvPr>
            <p:cNvSpPr txBox="1"/>
            <p:nvPr/>
          </p:nvSpPr>
          <p:spPr>
            <a:xfrm>
              <a:off x="1371612" y="3275113"/>
              <a:ext cx="1706463" cy="286048"/>
            </a:xfrm>
            <a:custGeom>
              <a:avLst/>
              <a:gdLst/>
              <a:ahLst/>
              <a:cxnLst/>
              <a:rect l="l" t="t" r="r" b="b"/>
              <a:pathLst>
                <a:path w="1706463" h="286048">
                  <a:moveTo>
                    <a:pt x="207317" y="142578"/>
                  </a:moveTo>
                  <a:cubicBezTo>
                    <a:pt x="197594" y="146547"/>
                    <a:pt x="183009" y="149920"/>
                    <a:pt x="163562" y="152698"/>
                  </a:cubicBezTo>
                  <a:cubicBezTo>
                    <a:pt x="152549" y="154286"/>
                    <a:pt x="144760" y="156072"/>
                    <a:pt x="140196" y="158056"/>
                  </a:cubicBezTo>
                  <a:cubicBezTo>
                    <a:pt x="135632" y="160040"/>
                    <a:pt x="132110" y="162942"/>
                    <a:pt x="129629" y="166762"/>
                  </a:cubicBezTo>
                  <a:cubicBezTo>
                    <a:pt x="127149" y="170582"/>
                    <a:pt x="125908" y="174824"/>
                    <a:pt x="125908" y="179487"/>
                  </a:cubicBezTo>
                  <a:cubicBezTo>
                    <a:pt x="125908" y="186631"/>
                    <a:pt x="128612" y="192584"/>
                    <a:pt x="134020" y="197346"/>
                  </a:cubicBezTo>
                  <a:cubicBezTo>
                    <a:pt x="139427" y="202109"/>
                    <a:pt x="147340" y="204490"/>
                    <a:pt x="157758" y="204490"/>
                  </a:cubicBezTo>
                  <a:cubicBezTo>
                    <a:pt x="168077" y="204490"/>
                    <a:pt x="177254" y="202233"/>
                    <a:pt x="185291" y="197719"/>
                  </a:cubicBezTo>
                  <a:cubicBezTo>
                    <a:pt x="193328" y="193204"/>
                    <a:pt x="199231" y="187028"/>
                    <a:pt x="203001" y="179189"/>
                  </a:cubicBezTo>
                  <a:cubicBezTo>
                    <a:pt x="205879" y="173137"/>
                    <a:pt x="207317" y="164207"/>
                    <a:pt x="207317" y="152400"/>
                  </a:cubicBezTo>
                  <a:close/>
                  <a:moveTo>
                    <a:pt x="638919" y="129481"/>
                  </a:moveTo>
                  <a:lnTo>
                    <a:pt x="721221" y="129481"/>
                  </a:lnTo>
                  <a:lnTo>
                    <a:pt x="721221" y="156419"/>
                  </a:lnTo>
                  <a:lnTo>
                    <a:pt x="638919" y="156419"/>
                  </a:lnTo>
                  <a:close/>
                  <a:moveTo>
                    <a:pt x="1199257" y="82451"/>
                  </a:moveTo>
                  <a:cubicBezTo>
                    <a:pt x="1185862" y="82451"/>
                    <a:pt x="1174750" y="87462"/>
                    <a:pt x="1165920" y="97483"/>
                  </a:cubicBezTo>
                  <a:cubicBezTo>
                    <a:pt x="1157089" y="107504"/>
                    <a:pt x="1152674" y="122635"/>
                    <a:pt x="1152674" y="142875"/>
                  </a:cubicBezTo>
                  <a:cubicBezTo>
                    <a:pt x="1152674" y="163116"/>
                    <a:pt x="1157089" y="178272"/>
                    <a:pt x="1165920" y="188342"/>
                  </a:cubicBezTo>
                  <a:cubicBezTo>
                    <a:pt x="1174750" y="198413"/>
                    <a:pt x="1185862" y="203448"/>
                    <a:pt x="1199257" y="203448"/>
                  </a:cubicBezTo>
                  <a:cubicBezTo>
                    <a:pt x="1212552" y="203448"/>
                    <a:pt x="1223615" y="198388"/>
                    <a:pt x="1232446" y="188268"/>
                  </a:cubicBezTo>
                  <a:cubicBezTo>
                    <a:pt x="1241276" y="178148"/>
                    <a:pt x="1245691" y="162719"/>
                    <a:pt x="1245691" y="141982"/>
                  </a:cubicBezTo>
                  <a:cubicBezTo>
                    <a:pt x="1245691" y="122436"/>
                    <a:pt x="1241251" y="107628"/>
                    <a:pt x="1232371" y="97557"/>
                  </a:cubicBezTo>
                  <a:cubicBezTo>
                    <a:pt x="1223491" y="87487"/>
                    <a:pt x="1212453" y="82451"/>
                    <a:pt x="1199257" y="82451"/>
                  </a:cubicBezTo>
                  <a:close/>
                  <a:moveTo>
                    <a:pt x="1037332" y="82451"/>
                  </a:moveTo>
                  <a:cubicBezTo>
                    <a:pt x="1023937" y="82451"/>
                    <a:pt x="1012825" y="87462"/>
                    <a:pt x="1003995" y="97483"/>
                  </a:cubicBezTo>
                  <a:cubicBezTo>
                    <a:pt x="995164" y="107504"/>
                    <a:pt x="990749" y="122635"/>
                    <a:pt x="990749" y="142875"/>
                  </a:cubicBezTo>
                  <a:cubicBezTo>
                    <a:pt x="990749" y="163116"/>
                    <a:pt x="995164" y="178272"/>
                    <a:pt x="1003995" y="188342"/>
                  </a:cubicBezTo>
                  <a:cubicBezTo>
                    <a:pt x="1012825" y="198413"/>
                    <a:pt x="1023937" y="203448"/>
                    <a:pt x="1037332" y="203448"/>
                  </a:cubicBezTo>
                  <a:cubicBezTo>
                    <a:pt x="1050627" y="203448"/>
                    <a:pt x="1061690" y="198388"/>
                    <a:pt x="1070521" y="188268"/>
                  </a:cubicBezTo>
                  <a:cubicBezTo>
                    <a:pt x="1079351" y="178148"/>
                    <a:pt x="1083766" y="162719"/>
                    <a:pt x="1083766" y="141982"/>
                  </a:cubicBezTo>
                  <a:cubicBezTo>
                    <a:pt x="1083766" y="122436"/>
                    <a:pt x="1079326" y="107628"/>
                    <a:pt x="1070446" y="97557"/>
                  </a:cubicBezTo>
                  <a:cubicBezTo>
                    <a:pt x="1061566" y="87487"/>
                    <a:pt x="1050528" y="82451"/>
                    <a:pt x="1037332" y="82451"/>
                  </a:cubicBezTo>
                  <a:close/>
                  <a:moveTo>
                    <a:pt x="1524149" y="82302"/>
                  </a:moveTo>
                  <a:cubicBezTo>
                    <a:pt x="1511846" y="82302"/>
                    <a:pt x="1501502" y="86420"/>
                    <a:pt x="1493118" y="94655"/>
                  </a:cubicBezTo>
                  <a:cubicBezTo>
                    <a:pt x="1484734" y="102890"/>
                    <a:pt x="1480096" y="113904"/>
                    <a:pt x="1479203" y="127695"/>
                  </a:cubicBezTo>
                  <a:lnTo>
                    <a:pt x="1567458" y="127695"/>
                  </a:lnTo>
                  <a:cubicBezTo>
                    <a:pt x="1566267" y="114400"/>
                    <a:pt x="1562894" y="104428"/>
                    <a:pt x="1557337" y="97780"/>
                  </a:cubicBezTo>
                  <a:cubicBezTo>
                    <a:pt x="1548805" y="87462"/>
                    <a:pt x="1537742" y="82302"/>
                    <a:pt x="1524149" y="82302"/>
                  </a:cubicBezTo>
                  <a:close/>
                  <a:moveTo>
                    <a:pt x="1364754" y="81261"/>
                  </a:moveTo>
                  <a:cubicBezTo>
                    <a:pt x="1353344" y="81261"/>
                    <a:pt x="1343248" y="86594"/>
                    <a:pt x="1334467" y="97260"/>
                  </a:cubicBezTo>
                  <a:cubicBezTo>
                    <a:pt x="1325687" y="107926"/>
                    <a:pt x="1321296" y="123429"/>
                    <a:pt x="1321296" y="143768"/>
                  </a:cubicBezTo>
                  <a:cubicBezTo>
                    <a:pt x="1321296" y="164108"/>
                    <a:pt x="1325414" y="179140"/>
                    <a:pt x="1333649" y="188863"/>
                  </a:cubicBezTo>
                  <a:cubicBezTo>
                    <a:pt x="1341884" y="198587"/>
                    <a:pt x="1351855" y="203448"/>
                    <a:pt x="1363563" y="203448"/>
                  </a:cubicBezTo>
                  <a:cubicBezTo>
                    <a:pt x="1375470" y="203448"/>
                    <a:pt x="1385664" y="198413"/>
                    <a:pt x="1394148" y="188342"/>
                  </a:cubicBezTo>
                  <a:cubicBezTo>
                    <a:pt x="1402631" y="178272"/>
                    <a:pt x="1406872" y="162670"/>
                    <a:pt x="1406872" y="141536"/>
                  </a:cubicBezTo>
                  <a:cubicBezTo>
                    <a:pt x="1406872" y="121395"/>
                    <a:pt x="1402730" y="106313"/>
                    <a:pt x="1394445" y="96292"/>
                  </a:cubicBezTo>
                  <a:cubicBezTo>
                    <a:pt x="1386160" y="86271"/>
                    <a:pt x="1376263" y="81261"/>
                    <a:pt x="1364754" y="81261"/>
                  </a:cubicBezTo>
                  <a:close/>
                  <a:moveTo>
                    <a:pt x="1678930" y="60276"/>
                  </a:moveTo>
                  <a:cubicBezTo>
                    <a:pt x="1687959" y="60276"/>
                    <a:pt x="1697137" y="63153"/>
                    <a:pt x="1706463" y="68908"/>
                  </a:cubicBezTo>
                  <a:lnTo>
                    <a:pt x="1697236" y="93762"/>
                  </a:lnTo>
                  <a:cubicBezTo>
                    <a:pt x="1690687" y="89893"/>
                    <a:pt x="1684139" y="87958"/>
                    <a:pt x="1677591" y="87958"/>
                  </a:cubicBezTo>
                  <a:cubicBezTo>
                    <a:pt x="1671737" y="87958"/>
                    <a:pt x="1666478" y="89719"/>
                    <a:pt x="1661815" y="93241"/>
                  </a:cubicBezTo>
                  <a:cubicBezTo>
                    <a:pt x="1657152" y="96763"/>
                    <a:pt x="1653828" y="101650"/>
                    <a:pt x="1651843" y="107901"/>
                  </a:cubicBezTo>
                  <a:cubicBezTo>
                    <a:pt x="1648867" y="117426"/>
                    <a:pt x="1647378" y="127844"/>
                    <a:pt x="1647378" y="139155"/>
                  </a:cubicBezTo>
                  <a:lnTo>
                    <a:pt x="1647378" y="221903"/>
                  </a:lnTo>
                  <a:lnTo>
                    <a:pt x="1620589" y="221903"/>
                  </a:lnTo>
                  <a:lnTo>
                    <a:pt x="1620589" y="63848"/>
                  </a:lnTo>
                  <a:lnTo>
                    <a:pt x="1644700" y="63848"/>
                  </a:lnTo>
                  <a:lnTo>
                    <a:pt x="1644700" y="87809"/>
                  </a:lnTo>
                  <a:cubicBezTo>
                    <a:pt x="1650851" y="76597"/>
                    <a:pt x="1656531" y="69205"/>
                    <a:pt x="1661740" y="65634"/>
                  </a:cubicBezTo>
                  <a:cubicBezTo>
                    <a:pt x="1666949" y="62062"/>
                    <a:pt x="1672679" y="60276"/>
                    <a:pt x="1678930" y="60276"/>
                  </a:cubicBezTo>
                  <a:close/>
                  <a:moveTo>
                    <a:pt x="1523851" y="60276"/>
                  </a:moveTo>
                  <a:cubicBezTo>
                    <a:pt x="1544985" y="60276"/>
                    <a:pt x="1562249" y="67469"/>
                    <a:pt x="1575643" y="81856"/>
                  </a:cubicBezTo>
                  <a:cubicBezTo>
                    <a:pt x="1589038" y="96243"/>
                    <a:pt x="1595735" y="116483"/>
                    <a:pt x="1595735" y="142578"/>
                  </a:cubicBezTo>
                  <a:cubicBezTo>
                    <a:pt x="1595735" y="144165"/>
                    <a:pt x="1595685" y="146547"/>
                    <a:pt x="1595586" y="149721"/>
                  </a:cubicBezTo>
                  <a:lnTo>
                    <a:pt x="1477715" y="149721"/>
                  </a:lnTo>
                  <a:cubicBezTo>
                    <a:pt x="1478707" y="167085"/>
                    <a:pt x="1483618" y="180380"/>
                    <a:pt x="1492448" y="189607"/>
                  </a:cubicBezTo>
                  <a:cubicBezTo>
                    <a:pt x="1501279" y="198835"/>
                    <a:pt x="1512292" y="203448"/>
                    <a:pt x="1525488" y="203448"/>
                  </a:cubicBezTo>
                  <a:cubicBezTo>
                    <a:pt x="1535311" y="203448"/>
                    <a:pt x="1543695" y="200869"/>
                    <a:pt x="1550640" y="195709"/>
                  </a:cubicBezTo>
                  <a:cubicBezTo>
                    <a:pt x="1557585" y="190550"/>
                    <a:pt x="1563092" y="182315"/>
                    <a:pt x="1567160" y="171004"/>
                  </a:cubicBezTo>
                  <a:lnTo>
                    <a:pt x="1594842" y="174427"/>
                  </a:lnTo>
                  <a:cubicBezTo>
                    <a:pt x="1590477" y="190600"/>
                    <a:pt x="1582390" y="203151"/>
                    <a:pt x="1570583" y="212080"/>
                  </a:cubicBezTo>
                  <a:cubicBezTo>
                    <a:pt x="1558776" y="221010"/>
                    <a:pt x="1543695" y="225475"/>
                    <a:pt x="1525340" y="225475"/>
                  </a:cubicBezTo>
                  <a:cubicBezTo>
                    <a:pt x="1502221" y="225475"/>
                    <a:pt x="1483891" y="218356"/>
                    <a:pt x="1470348" y="204118"/>
                  </a:cubicBezTo>
                  <a:cubicBezTo>
                    <a:pt x="1456804" y="189880"/>
                    <a:pt x="1450032" y="169913"/>
                    <a:pt x="1450032" y="144215"/>
                  </a:cubicBezTo>
                  <a:cubicBezTo>
                    <a:pt x="1450032" y="117624"/>
                    <a:pt x="1456878" y="96987"/>
                    <a:pt x="1470571" y="82302"/>
                  </a:cubicBezTo>
                  <a:cubicBezTo>
                    <a:pt x="1484263" y="67618"/>
                    <a:pt x="1502023" y="60276"/>
                    <a:pt x="1523851" y="60276"/>
                  </a:cubicBezTo>
                  <a:close/>
                  <a:moveTo>
                    <a:pt x="1367284" y="60276"/>
                  </a:moveTo>
                  <a:cubicBezTo>
                    <a:pt x="1380778" y="60276"/>
                    <a:pt x="1392684" y="63748"/>
                    <a:pt x="1403003" y="70694"/>
                  </a:cubicBezTo>
                  <a:cubicBezTo>
                    <a:pt x="1413321" y="77639"/>
                    <a:pt x="1421110" y="87437"/>
                    <a:pt x="1426369" y="100087"/>
                  </a:cubicBezTo>
                  <a:cubicBezTo>
                    <a:pt x="1431627" y="112738"/>
                    <a:pt x="1434257" y="126604"/>
                    <a:pt x="1434257" y="141685"/>
                  </a:cubicBezTo>
                  <a:cubicBezTo>
                    <a:pt x="1434257" y="157857"/>
                    <a:pt x="1431355" y="172418"/>
                    <a:pt x="1425550" y="185366"/>
                  </a:cubicBezTo>
                  <a:cubicBezTo>
                    <a:pt x="1419746" y="198314"/>
                    <a:pt x="1411312" y="208236"/>
                    <a:pt x="1400249" y="215131"/>
                  </a:cubicBezTo>
                  <a:cubicBezTo>
                    <a:pt x="1389186" y="222027"/>
                    <a:pt x="1377553" y="225475"/>
                    <a:pt x="1365349" y="225475"/>
                  </a:cubicBezTo>
                  <a:cubicBezTo>
                    <a:pt x="1356420" y="225475"/>
                    <a:pt x="1348407" y="223590"/>
                    <a:pt x="1341314" y="219820"/>
                  </a:cubicBezTo>
                  <a:cubicBezTo>
                    <a:pt x="1334219" y="216049"/>
                    <a:pt x="1328390" y="211287"/>
                    <a:pt x="1323826" y="205532"/>
                  </a:cubicBezTo>
                  <a:lnTo>
                    <a:pt x="1323826" y="282476"/>
                  </a:lnTo>
                  <a:lnTo>
                    <a:pt x="1297037" y="282476"/>
                  </a:lnTo>
                  <a:lnTo>
                    <a:pt x="1297037" y="63848"/>
                  </a:lnTo>
                  <a:lnTo>
                    <a:pt x="1321445" y="63848"/>
                  </a:lnTo>
                  <a:lnTo>
                    <a:pt x="1321445" y="84386"/>
                  </a:lnTo>
                  <a:cubicBezTo>
                    <a:pt x="1327199" y="76349"/>
                    <a:pt x="1333698" y="70322"/>
                    <a:pt x="1340941" y="66303"/>
                  </a:cubicBezTo>
                  <a:cubicBezTo>
                    <a:pt x="1348184" y="62285"/>
                    <a:pt x="1356965" y="60276"/>
                    <a:pt x="1367284" y="60276"/>
                  </a:cubicBezTo>
                  <a:close/>
                  <a:moveTo>
                    <a:pt x="1199257" y="60276"/>
                  </a:moveTo>
                  <a:cubicBezTo>
                    <a:pt x="1220986" y="60276"/>
                    <a:pt x="1238746" y="67395"/>
                    <a:pt x="1252537" y="81633"/>
                  </a:cubicBezTo>
                  <a:cubicBezTo>
                    <a:pt x="1266329" y="95871"/>
                    <a:pt x="1273225" y="115541"/>
                    <a:pt x="1273225" y="140643"/>
                  </a:cubicBezTo>
                  <a:cubicBezTo>
                    <a:pt x="1273225" y="160983"/>
                    <a:pt x="1270174" y="176982"/>
                    <a:pt x="1264072" y="188640"/>
                  </a:cubicBezTo>
                  <a:cubicBezTo>
                    <a:pt x="1257970" y="200298"/>
                    <a:pt x="1249090" y="209352"/>
                    <a:pt x="1237431" y="215801"/>
                  </a:cubicBezTo>
                  <a:cubicBezTo>
                    <a:pt x="1225773" y="222250"/>
                    <a:pt x="1213048" y="225475"/>
                    <a:pt x="1199257" y="225475"/>
                  </a:cubicBezTo>
                  <a:cubicBezTo>
                    <a:pt x="1177131" y="225475"/>
                    <a:pt x="1159247" y="218381"/>
                    <a:pt x="1145605" y="204193"/>
                  </a:cubicBezTo>
                  <a:cubicBezTo>
                    <a:pt x="1131962" y="190004"/>
                    <a:pt x="1125141" y="169565"/>
                    <a:pt x="1125141" y="142875"/>
                  </a:cubicBezTo>
                  <a:cubicBezTo>
                    <a:pt x="1125141" y="113606"/>
                    <a:pt x="1133277" y="91927"/>
                    <a:pt x="1149548" y="77838"/>
                  </a:cubicBezTo>
                  <a:cubicBezTo>
                    <a:pt x="1163141" y="66130"/>
                    <a:pt x="1179711" y="60276"/>
                    <a:pt x="1199257" y="60276"/>
                  </a:cubicBezTo>
                  <a:close/>
                  <a:moveTo>
                    <a:pt x="1037332" y="60276"/>
                  </a:moveTo>
                  <a:cubicBezTo>
                    <a:pt x="1059061" y="60276"/>
                    <a:pt x="1076821" y="67395"/>
                    <a:pt x="1090612" y="81633"/>
                  </a:cubicBezTo>
                  <a:cubicBezTo>
                    <a:pt x="1104404" y="95871"/>
                    <a:pt x="1111300" y="115541"/>
                    <a:pt x="1111300" y="140643"/>
                  </a:cubicBezTo>
                  <a:cubicBezTo>
                    <a:pt x="1111300" y="160983"/>
                    <a:pt x="1108248" y="176982"/>
                    <a:pt x="1102147" y="188640"/>
                  </a:cubicBezTo>
                  <a:cubicBezTo>
                    <a:pt x="1096045" y="200298"/>
                    <a:pt x="1087165" y="209352"/>
                    <a:pt x="1075506" y="215801"/>
                  </a:cubicBezTo>
                  <a:cubicBezTo>
                    <a:pt x="1063848" y="222250"/>
                    <a:pt x="1051123" y="225475"/>
                    <a:pt x="1037332" y="225475"/>
                  </a:cubicBezTo>
                  <a:cubicBezTo>
                    <a:pt x="1015206" y="225475"/>
                    <a:pt x="997322" y="218381"/>
                    <a:pt x="983679" y="204193"/>
                  </a:cubicBezTo>
                  <a:cubicBezTo>
                    <a:pt x="970037" y="190004"/>
                    <a:pt x="963215" y="169565"/>
                    <a:pt x="963215" y="142875"/>
                  </a:cubicBezTo>
                  <a:cubicBezTo>
                    <a:pt x="963215" y="113606"/>
                    <a:pt x="971352" y="91927"/>
                    <a:pt x="987623" y="77838"/>
                  </a:cubicBezTo>
                  <a:cubicBezTo>
                    <a:pt x="1001216" y="66130"/>
                    <a:pt x="1017786" y="60276"/>
                    <a:pt x="1037332" y="60276"/>
                  </a:cubicBezTo>
                  <a:close/>
                  <a:moveTo>
                    <a:pt x="173236" y="60276"/>
                  </a:moveTo>
                  <a:cubicBezTo>
                    <a:pt x="186730" y="60276"/>
                    <a:pt x="197693" y="61863"/>
                    <a:pt x="206127" y="65038"/>
                  </a:cubicBezTo>
                  <a:cubicBezTo>
                    <a:pt x="214560" y="68213"/>
                    <a:pt x="220762" y="72207"/>
                    <a:pt x="224731" y="77019"/>
                  </a:cubicBezTo>
                  <a:cubicBezTo>
                    <a:pt x="228699" y="81831"/>
                    <a:pt x="231477" y="87908"/>
                    <a:pt x="233065" y="95250"/>
                  </a:cubicBezTo>
                  <a:cubicBezTo>
                    <a:pt x="233958" y="99814"/>
                    <a:pt x="234404" y="108050"/>
                    <a:pt x="234404" y="119956"/>
                  </a:cubicBezTo>
                  <a:lnTo>
                    <a:pt x="234404" y="155675"/>
                  </a:lnTo>
                  <a:cubicBezTo>
                    <a:pt x="234404" y="180579"/>
                    <a:pt x="234975" y="196330"/>
                    <a:pt x="236116" y="202928"/>
                  </a:cubicBezTo>
                  <a:cubicBezTo>
                    <a:pt x="237257" y="209526"/>
                    <a:pt x="239514" y="215851"/>
                    <a:pt x="242887" y="221903"/>
                  </a:cubicBezTo>
                  <a:lnTo>
                    <a:pt x="214908" y="221903"/>
                  </a:lnTo>
                  <a:cubicBezTo>
                    <a:pt x="212130" y="216347"/>
                    <a:pt x="210344" y="209848"/>
                    <a:pt x="209550" y="202407"/>
                  </a:cubicBezTo>
                  <a:cubicBezTo>
                    <a:pt x="199628" y="210840"/>
                    <a:pt x="190078" y="216793"/>
                    <a:pt x="180900" y="220266"/>
                  </a:cubicBezTo>
                  <a:cubicBezTo>
                    <a:pt x="171723" y="223739"/>
                    <a:pt x="161875" y="225475"/>
                    <a:pt x="151358" y="225475"/>
                  </a:cubicBezTo>
                  <a:cubicBezTo>
                    <a:pt x="133995" y="225475"/>
                    <a:pt x="120650" y="221233"/>
                    <a:pt x="111323" y="212750"/>
                  </a:cubicBezTo>
                  <a:cubicBezTo>
                    <a:pt x="101997" y="204267"/>
                    <a:pt x="97333" y="193427"/>
                    <a:pt x="97333" y="180231"/>
                  </a:cubicBezTo>
                  <a:cubicBezTo>
                    <a:pt x="97333" y="172492"/>
                    <a:pt x="99095" y="165423"/>
                    <a:pt x="102617" y="159023"/>
                  </a:cubicBezTo>
                  <a:cubicBezTo>
                    <a:pt x="106139" y="152624"/>
                    <a:pt x="110753" y="147489"/>
                    <a:pt x="116458" y="143620"/>
                  </a:cubicBezTo>
                  <a:cubicBezTo>
                    <a:pt x="122163" y="139750"/>
                    <a:pt x="128587" y="136823"/>
                    <a:pt x="135731" y="134839"/>
                  </a:cubicBezTo>
                  <a:cubicBezTo>
                    <a:pt x="140990" y="133450"/>
                    <a:pt x="148927" y="132110"/>
                    <a:pt x="159544" y="130820"/>
                  </a:cubicBezTo>
                  <a:cubicBezTo>
                    <a:pt x="181173" y="128241"/>
                    <a:pt x="197098" y="125165"/>
                    <a:pt x="207317" y="121593"/>
                  </a:cubicBezTo>
                  <a:cubicBezTo>
                    <a:pt x="207417" y="117922"/>
                    <a:pt x="207466" y="115590"/>
                    <a:pt x="207466" y="114598"/>
                  </a:cubicBezTo>
                  <a:cubicBezTo>
                    <a:pt x="207466" y="103684"/>
                    <a:pt x="204936" y="95995"/>
                    <a:pt x="199876" y="91530"/>
                  </a:cubicBezTo>
                  <a:cubicBezTo>
                    <a:pt x="193030" y="85477"/>
                    <a:pt x="182860" y="82451"/>
                    <a:pt x="169366" y="82451"/>
                  </a:cubicBezTo>
                  <a:cubicBezTo>
                    <a:pt x="156766" y="82451"/>
                    <a:pt x="147464" y="84659"/>
                    <a:pt x="141461" y="89074"/>
                  </a:cubicBezTo>
                  <a:cubicBezTo>
                    <a:pt x="135458" y="93489"/>
                    <a:pt x="131018" y="101303"/>
                    <a:pt x="128141" y="112514"/>
                  </a:cubicBezTo>
                  <a:lnTo>
                    <a:pt x="101947" y="108943"/>
                  </a:lnTo>
                  <a:cubicBezTo>
                    <a:pt x="104328" y="97731"/>
                    <a:pt x="108248" y="88677"/>
                    <a:pt x="113705" y="81781"/>
                  </a:cubicBezTo>
                  <a:cubicBezTo>
                    <a:pt x="119162" y="74886"/>
                    <a:pt x="127049" y="69578"/>
                    <a:pt x="137368" y="65857"/>
                  </a:cubicBezTo>
                  <a:cubicBezTo>
                    <a:pt x="147687" y="62136"/>
                    <a:pt x="159643" y="60276"/>
                    <a:pt x="173236" y="60276"/>
                  </a:cubicBezTo>
                  <a:close/>
                  <a:moveTo>
                    <a:pt x="463748" y="3721"/>
                  </a:moveTo>
                  <a:lnTo>
                    <a:pt x="610939" y="3721"/>
                  </a:lnTo>
                  <a:lnTo>
                    <a:pt x="610939" y="29468"/>
                  </a:lnTo>
                  <a:lnTo>
                    <a:pt x="492621" y="29468"/>
                  </a:lnTo>
                  <a:lnTo>
                    <a:pt x="492621" y="97036"/>
                  </a:lnTo>
                  <a:lnTo>
                    <a:pt x="595015" y="97036"/>
                  </a:lnTo>
                  <a:lnTo>
                    <a:pt x="595015" y="122784"/>
                  </a:lnTo>
                  <a:lnTo>
                    <a:pt x="492621" y="122784"/>
                  </a:lnTo>
                  <a:lnTo>
                    <a:pt x="492621" y="221903"/>
                  </a:lnTo>
                  <a:lnTo>
                    <a:pt x="463748" y="221903"/>
                  </a:lnTo>
                  <a:close/>
                  <a:moveTo>
                    <a:pt x="852190" y="0"/>
                  </a:moveTo>
                  <a:cubicBezTo>
                    <a:pt x="874018" y="0"/>
                    <a:pt x="892373" y="5557"/>
                    <a:pt x="907256" y="16669"/>
                  </a:cubicBezTo>
                  <a:cubicBezTo>
                    <a:pt x="922139" y="27782"/>
                    <a:pt x="932507" y="43409"/>
                    <a:pt x="938361" y="63550"/>
                  </a:cubicBezTo>
                  <a:lnTo>
                    <a:pt x="909935" y="70247"/>
                  </a:lnTo>
                  <a:cubicBezTo>
                    <a:pt x="904875" y="54372"/>
                    <a:pt x="897533" y="42813"/>
                    <a:pt x="887909" y="35570"/>
                  </a:cubicBezTo>
                  <a:cubicBezTo>
                    <a:pt x="878284" y="28327"/>
                    <a:pt x="866180" y="24706"/>
                    <a:pt x="851595" y="24706"/>
                  </a:cubicBezTo>
                  <a:cubicBezTo>
                    <a:pt x="834827" y="24706"/>
                    <a:pt x="820812" y="28724"/>
                    <a:pt x="809551" y="36761"/>
                  </a:cubicBezTo>
                  <a:cubicBezTo>
                    <a:pt x="798289" y="44798"/>
                    <a:pt x="790377" y="55588"/>
                    <a:pt x="785812" y="69131"/>
                  </a:cubicBezTo>
                  <a:cubicBezTo>
                    <a:pt x="781248" y="82674"/>
                    <a:pt x="778966" y="96639"/>
                    <a:pt x="778966" y="111026"/>
                  </a:cubicBezTo>
                  <a:cubicBezTo>
                    <a:pt x="778966" y="129580"/>
                    <a:pt x="781670" y="145778"/>
                    <a:pt x="787078" y="159619"/>
                  </a:cubicBezTo>
                  <a:cubicBezTo>
                    <a:pt x="792485" y="173460"/>
                    <a:pt x="800894" y="183803"/>
                    <a:pt x="812304" y="190649"/>
                  </a:cubicBezTo>
                  <a:cubicBezTo>
                    <a:pt x="823714" y="197495"/>
                    <a:pt x="836067" y="200918"/>
                    <a:pt x="849362" y="200918"/>
                  </a:cubicBezTo>
                  <a:cubicBezTo>
                    <a:pt x="865535" y="200918"/>
                    <a:pt x="879227" y="196255"/>
                    <a:pt x="890439" y="186929"/>
                  </a:cubicBezTo>
                  <a:cubicBezTo>
                    <a:pt x="901650" y="177602"/>
                    <a:pt x="909241" y="163761"/>
                    <a:pt x="913209" y="145405"/>
                  </a:cubicBezTo>
                  <a:lnTo>
                    <a:pt x="942082" y="152698"/>
                  </a:lnTo>
                  <a:cubicBezTo>
                    <a:pt x="936030" y="176411"/>
                    <a:pt x="925140" y="194494"/>
                    <a:pt x="909414" y="206946"/>
                  </a:cubicBezTo>
                  <a:cubicBezTo>
                    <a:pt x="893688" y="219398"/>
                    <a:pt x="874465" y="225624"/>
                    <a:pt x="851743" y="225624"/>
                  </a:cubicBezTo>
                  <a:cubicBezTo>
                    <a:pt x="828229" y="225624"/>
                    <a:pt x="809104" y="220837"/>
                    <a:pt x="794370" y="211262"/>
                  </a:cubicBezTo>
                  <a:cubicBezTo>
                    <a:pt x="779636" y="201687"/>
                    <a:pt x="768424" y="187821"/>
                    <a:pt x="760735" y="169664"/>
                  </a:cubicBezTo>
                  <a:cubicBezTo>
                    <a:pt x="753046" y="151507"/>
                    <a:pt x="749201" y="132011"/>
                    <a:pt x="749201" y="111175"/>
                  </a:cubicBezTo>
                  <a:cubicBezTo>
                    <a:pt x="749201" y="88454"/>
                    <a:pt x="753541" y="68635"/>
                    <a:pt x="762223" y="51718"/>
                  </a:cubicBezTo>
                  <a:cubicBezTo>
                    <a:pt x="770905" y="34801"/>
                    <a:pt x="783258" y="21953"/>
                    <a:pt x="799281" y="13172"/>
                  </a:cubicBezTo>
                  <a:cubicBezTo>
                    <a:pt x="815305" y="4391"/>
                    <a:pt x="832941" y="0"/>
                    <a:pt x="852190" y="0"/>
                  </a:cubicBezTo>
                  <a:close/>
                  <a:moveTo>
                    <a:pt x="266700" y="0"/>
                  </a:moveTo>
                  <a:lnTo>
                    <a:pt x="285899" y="0"/>
                  </a:lnTo>
                  <a:cubicBezTo>
                    <a:pt x="304552" y="24904"/>
                    <a:pt x="318343" y="49907"/>
                    <a:pt x="327273" y="75010"/>
                  </a:cubicBezTo>
                  <a:cubicBezTo>
                    <a:pt x="334913" y="96639"/>
                    <a:pt x="338733" y="119261"/>
                    <a:pt x="338733" y="142875"/>
                  </a:cubicBezTo>
                  <a:cubicBezTo>
                    <a:pt x="338733" y="169664"/>
                    <a:pt x="333598" y="195561"/>
                    <a:pt x="323329" y="220564"/>
                  </a:cubicBezTo>
                  <a:cubicBezTo>
                    <a:pt x="313060" y="245567"/>
                    <a:pt x="300583" y="267395"/>
                    <a:pt x="285899" y="286048"/>
                  </a:cubicBezTo>
                  <a:lnTo>
                    <a:pt x="266700" y="286048"/>
                  </a:lnTo>
                  <a:cubicBezTo>
                    <a:pt x="296366" y="238423"/>
                    <a:pt x="311200" y="190748"/>
                    <a:pt x="311200" y="143024"/>
                  </a:cubicBezTo>
                  <a:cubicBezTo>
                    <a:pt x="311200" y="124371"/>
                    <a:pt x="309066" y="105867"/>
                    <a:pt x="304800" y="87511"/>
                  </a:cubicBezTo>
                  <a:cubicBezTo>
                    <a:pt x="301427" y="72629"/>
                    <a:pt x="296714" y="58341"/>
                    <a:pt x="290661" y="44649"/>
                  </a:cubicBezTo>
                  <a:cubicBezTo>
                    <a:pt x="286792" y="35719"/>
                    <a:pt x="278805" y="20836"/>
                    <a:pt x="266700" y="0"/>
                  </a:cubicBezTo>
                  <a:close/>
                  <a:moveTo>
                    <a:pt x="52834" y="0"/>
                  </a:moveTo>
                  <a:lnTo>
                    <a:pt x="72033" y="0"/>
                  </a:lnTo>
                  <a:cubicBezTo>
                    <a:pt x="60027" y="20638"/>
                    <a:pt x="52090" y="35372"/>
                    <a:pt x="48220" y="44202"/>
                  </a:cubicBezTo>
                  <a:cubicBezTo>
                    <a:pt x="42168" y="57895"/>
                    <a:pt x="37405" y="72182"/>
                    <a:pt x="33933" y="87065"/>
                  </a:cubicBezTo>
                  <a:cubicBezTo>
                    <a:pt x="29666" y="105619"/>
                    <a:pt x="27533" y="124272"/>
                    <a:pt x="27533" y="143024"/>
                  </a:cubicBezTo>
                  <a:cubicBezTo>
                    <a:pt x="27533" y="190748"/>
                    <a:pt x="42366" y="238423"/>
                    <a:pt x="72033" y="286048"/>
                  </a:cubicBezTo>
                  <a:lnTo>
                    <a:pt x="52834" y="286048"/>
                  </a:lnTo>
                  <a:cubicBezTo>
                    <a:pt x="38050" y="267395"/>
                    <a:pt x="25549" y="245567"/>
                    <a:pt x="15329" y="220564"/>
                  </a:cubicBezTo>
                  <a:cubicBezTo>
                    <a:pt x="5110" y="195561"/>
                    <a:pt x="0" y="169664"/>
                    <a:pt x="0" y="142875"/>
                  </a:cubicBezTo>
                  <a:cubicBezTo>
                    <a:pt x="0" y="119261"/>
                    <a:pt x="3820" y="96639"/>
                    <a:pt x="11460" y="75010"/>
                  </a:cubicBezTo>
                  <a:cubicBezTo>
                    <a:pt x="20389" y="49907"/>
                    <a:pt x="34181" y="24904"/>
                    <a:pt x="528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8" name="TextBox 1697">
              <a:extLst>
                <a:ext uri="{FF2B5EF4-FFF2-40B4-BE49-F238E27FC236}">
                  <a16:creationId xmlns:a16="http://schemas.microsoft.com/office/drawing/2014/main" id="{6FE32F59-F84C-038B-9F41-EB1F5D4EE975}"/>
                </a:ext>
              </a:extLst>
            </p:cNvPr>
            <p:cNvSpPr txBox="1"/>
            <p:nvPr/>
          </p:nvSpPr>
          <p:spPr>
            <a:xfrm>
              <a:off x="6081680" y="3287092"/>
              <a:ext cx="1462385" cy="286048"/>
            </a:xfrm>
            <a:custGeom>
              <a:avLst/>
              <a:gdLst/>
              <a:ahLst/>
              <a:cxnLst/>
              <a:rect l="l" t="t" r="r" b="b"/>
              <a:pathLst>
                <a:path w="1462385" h="286048">
                  <a:moveTo>
                    <a:pt x="1390799" y="82302"/>
                  </a:moveTo>
                  <a:cubicBezTo>
                    <a:pt x="1378496" y="82302"/>
                    <a:pt x="1368152" y="86420"/>
                    <a:pt x="1359768" y="94655"/>
                  </a:cubicBezTo>
                  <a:cubicBezTo>
                    <a:pt x="1351384" y="102890"/>
                    <a:pt x="1346746" y="113904"/>
                    <a:pt x="1345853" y="127695"/>
                  </a:cubicBezTo>
                  <a:lnTo>
                    <a:pt x="1434108" y="127695"/>
                  </a:lnTo>
                  <a:cubicBezTo>
                    <a:pt x="1432917" y="114400"/>
                    <a:pt x="1429544" y="104428"/>
                    <a:pt x="1423987" y="97780"/>
                  </a:cubicBezTo>
                  <a:cubicBezTo>
                    <a:pt x="1415455" y="87462"/>
                    <a:pt x="1404392" y="82302"/>
                    <a:pt x="1390799" y="82302"/>
                  </a:cubicBezTo>
                  <a:close/>
                  <a:moveTo>
                    <a:pt x="173980" y="82302"/>
                  </a:moveTo>
                  <a:cubicBezTo>
                    <a:pt x="162272" y="82302"/>
                    <a:pt x="152152" y="87387"/>
                    <a:pt x="143619" y="97557"/>
                  </a:cubicBezTo>
                  <a:cubicBezTo>
                    <a:pt x="135086" y="107727"/>
                    <a:pt x="130820" y="122436"/>
                    <a:pt x="130820" y="141685"/>
                  </a:cubicBezTo>
                  <a:cubicBezTo>
                    <a:pt x="130820" y="160636"/>
                    <a:pt x="133400" y="174328"/>
                    <a:pt x="138559" y="182761"/>
                  </a:cubicBezTo>
                  <a:cubicBezTo>
                    <a:pt x="146993" y="196553"/>
                    <a:pt x="158403" y="203448"/>
                    <a:pt x="172789" y="203448"/>
                  </a:cubicBezTo>
                  <a:cubicBezTo>
                    <a:pt x="184497" y="203448"/>
                    <a:pt x="194617" y="198364"/>
                    <a:pt x="203150" y="188194"/>
                  </a:cubicBezTo>
                  <a:cubicBezTo>
                    <a:pt x="211683" y="178024"/>
                    <a:pt x="215950" y="162868"/>
                    <a:pt x="215950" y="142727"/>
                  </a:cubicBezTo>
                  <a:cubicBezTo>
                    <a:pt x="215950" y="122089"/>
                    <a:pt x="211857" y="106859"/>
                    <a:pt x="203671" y="97036"/>
                  </a:cubicBezTo>
                  <a:cubicBezTo>
                    <a:pt x="195486" y="87214"/>
                    <a:pt x="185589" y="82302"/>
                    <a:pt x="173980" y="82302"/>
                  </a:cubicBezTo>
                  <a:close/>
                  <a:moveTo>
                    <a:pt x="1001167" y="63848"/>
                  </a:moveTo>
                  <a:lnTo>
                    <a:pt x="1027956" y="63848"/>
                  </a:lnTo>
                  <a:lnTo>
                    <a:pt x="1027956" y="151507"/>
                  </a:lnTo>
                  <a:cubicBezTo>
                    <a:pt x="1027956" y="165497"/>
                    <a:pt x="1028501" y="174923"/>
                    <a:pt x="1029593" y="179785"/>
                  </a:cubicBezTo>
                  <a:cubicBezTo>
                    <a:pt x="1031280" y="186829"/>
                    <a:pt x="1034851" y="192361"/>
                    <a:pt x="1040308" y="196379"/>
                  </a:cubicBezTo>
                  <a:cubicBezTo>
                    <a:pt x="1045765" y="200397"/>
                    <a:pt x="1052512" y="202407"/>
                    <a:pt x="1060549" y="202407"/>
                  </a:cubicBezTo>
                  <a:cubicBezTo>
                    <a:pt x="1068586" y="202407"/>
                    <a:pt x="1076126" y="200348"/>
                    <a:pt x="1083171" y="196230"/>
                  </a:cubicBezTo>
                  <a:cubicBezTo>
                    <a:pt x="1090216" y="192113"/>
                    <a:pt x="1095201" y="186507"/>
                    <a:pt x="1098128" y="179413"/>
                  </a:cubicBezTo>
                  <a:cubicBezTo>
                    <a:pt x="1101055" y="172319"/>
                    <a:pt x="1102519" y="162025"/>
                    <a:pt x="1102519" y="148531"/>
                  </a:cubicBezTo>
                  <a:lnTo>
                    <a:pt x="1102519" y="63848"/>
                  </a:lnTo>
                  <a:lnTo>
                    <a:pt x="1129308" y="63848"/>
                  </a:lnTo>
                  <a:lnTo>
                    <a:pt x="1129308" y="221903"/>
                  </a:lnTo>
                  <a:lnTo>
                    <a:pt x="1105346" y="221903"/>
                  </a:lnTo>
                  <a:lnTo>
                    <a:pt x="1105346" y="198686"/>
                  </a:lnTo>
                  <a:cubicBezTo>
                    <a:pt x="1093043" y="216545"/>
                    <a:pt x="1076325" y="225475"/>
                    <a:pt x="1055191" y="225475"/>
                  </a:cubicBezTo>
                  <a:cubicBezTo>
                    <a:pt x="1045865" y="225475"/>
                    <a:pt x="1037158" y="223689"/>
                    <a:pt x="1029072" y="220117"/>
                  </a:cubicBezTo>
                  <a:cubicBezTo>
                    <a:pt x="1020986" y="216545"/>
                    <a:pt x="1014983" y="212056"/>
                    <a:pt x="1011064" y="206648"/>
                  </a:cubicBezTo>
                  <a:cubicBezTo>
                    <a:pt x="1007145" y="201241"/>
                    <a:pt x="1004391" y="194618"/>
                    <a:pt x="1002804" y="186780"/>
                  </a:cubicBezTo>
                  <a:cubicBezTo>
                    <a:pt x="1001712" y="181521"/>
                    <a:pt x="1001167" y="173187"/>
                    <a:pt x="1001167" y="161777"/>
                  </a:cubicBezTo>
                  <a:close/>
                  <a:moveTo>
                    <a:pt x="1390501" y="60276"/>
                  </a:moveTo>
                  <a:cubicBezTo>
                    <a:pt x="1411635" y="60276"/>
                    <a:pt x="1428899" y="67469"/>
                    <a:pt x="1442293" y="81856"/>
                  </a:cubicBezTo>
                  <a:cubicBezTo>
                    <a:pt x="1455688" y="96243"/>
                    <a:pt x="1462385" y="116483"/>
                    <a:pt x="1462385" y="142578"/>
                  </a:cubicBezTo>
                  <a:cubicBezTo>
                    <a:pt x="1462385" y="144165"/>
                    <a:pt x="1462335" y="146547"/>
                    <a:pt x="1462236" y="149721"/>
                  </a:cubicBezTo>
                  <a:lnTo>
                    <a:pt x="1344364" y="149721"/>
                  </a:lnTo>
                  <a:cubicBezTo>
                    <a:pt x="1345356" y="167085"/>
                    <a:pt x="1350268" y="180380"/>
                    <a:pt x="1359098" y="189607"/>
                  </a:cubicBezTo>
                  <a:cubicBezTo>
                    <a:pt x="1367929" y="198835"/>
                    <a:pt x="1378942" y="203448"/>
                    <a:pt x="1392138" y="203448"/>
                  </a:cubicBezTo>
                  <a:cubicBezTo>
                    <a:pt x="1401961" y="203448"/>
                    <a:pt x="1410345" y="200869"/>
                    <a:pt x="1417290" y="195709"/>
                  </a:cubicBezTo>
                  <a:cubicBezTo>
                    <a:pt x="1424235" y="190550"/>
                    <a:pt x="1429742" y="182315"/>
                    <a:pt x="1433810" y="171004"/>
                  </a:cubicBezTo>
                  <a:lnTo>
                    <a:pt x="1461492" y="174427"/>
                  </a:lnTo>
                  <a:cubicBezTo>
                    <a:pt x="1457126" y="190600"/>
                    <a:pt x="1449040" y="203151"/>
                    <a:pt x="1437233" y="212080"/>
                  </a:cubicBezTo>
                  <a:cubicBezTo>
                    <a:pt x="1425426" y="221010"/>
                    <a:pt x="1410345" y="225475"/>
                    <a:pt x="1391989" y="225475"/>
                  </a:cubicBezTo>
                  <a:cubicBezTo>
                    <a:pt x="1368871" y="225475"/>
                    <a:pt x="1350541" y="218356"/>
                    <a:pt x="1336997" y="204118"/>
                  </a:cubicBezTo>
                  <a:cubicBezTo>
                    <a:pt x="1323454" y="189880"/>
                    <a:pt x="1316682" y="169913"/>
                    <a:pt x="1316682" y="144215"/>
                  </a:cubicBezTo>
                  <a:cubicBezTo>
                    <a:pt x="1316682" y="117624"/>
                    <a:pt x="1323528" y="96987"/>
                    <a:pt x="1337221" y="82302"/>
                  </a:cubicBezTo>
                  <a:cubicBezTo>
                    <a:pt x="1350913" y="67618"/>
                    <a:pt x="1368673" y="60276"/>
                    <a:pt x="1390501" y="60276"/>
                  </a:cubicBezTo>
                  <a:close/>
                  <a:moveTo>
                    <a:pt x="1225153" y="60276"/>
                  </a:moveTo>
                  <a:cubicBezTo>
                    <a:pt x="1237555" y="60276"/>
                    <a:pt x="1248445" y="62062"/>
                    <a:pt x="1257821" y="65634"/>
                  </a:cubicBezTo>
                  <a:cubicBezTo>
                    <a:pt x="1267197" y="69205"/>
                    <a:pt x="1274118" y="74042"/>
                    <a:pt x="1278582" y="80144"/>
                  </a:cubicBezTo>
                  <a:cubicBezTo>
                    <a:pt x="1283047" y="86246"/>
                    <a:pt x="1286123" y="94407"/>
                    <a:pt x="1287810" y="104627"/>
                  </a:cubicBezTo>
                  <a:lnTo>
                    <a:pt x="1261616" y="108198"/>
                  </a:lnTo>
                  <a:cubicBezTo>
                    <a:pt x="1260425" y="100063"/>
                    <a:pt x="1256977" y="93713"/>
                    <a:pt x="1251272" y="89148"/>
                  </a:cubicBezTo>
                  <a:cubicBezTo>
                    <a:pt x="1245567" y="84584"/>
                    <a:pt x="1237506" y="82302"/>
                    <a:pt x="1227088" y="82302"/>
                  </a:cubicBezTo>
                  <a:cubicBezTo>
                    <a:pt x="1214785" y="82302"/>
                    <a:pt x="1206004" y="84336"/>
                    <a:pt x="1200745" y="88404"/>
                  </a:cubicBezTo>
                  <a:cubicBezTo>
                    <a:pt x="1195487" y="92472"/>
                    <a:pt x="1192857" y="97235"/>
                    <a:pt x="1192857" y="102692"/>
                  </a:cubicBezTo>
                  <a:cubicBezTo>
                    <a:pt x="1192857" y="106164"/>
                    <a:pt x="1193949" y="109290"/>
                    <a:pt x="1196132" y="112068"/>
                  </a:cubicBezTo>
                  <a:cubicBezTo>
                    <a:pt x="1198314" y="114945"/>
                    <a:pt x="1201737" y="117327"/>
                    <a:pt x="1206401" y="119212"/>
                  </a:cubicBezTo>
                  <a:cubicBezTo>
                    <a:pt x="1209080" y="120204"/>
                    <a:pt x="1216968" y="122486"/>
                    <a:pt x="1230064" y="126058"/>
                  </a:cubicBezTo>
                  <a:cubicBezTo>
                    <a:pt x="1249015" y="131118"/>
                    <a:pt x="1262236" y="135260"/>
                    <a:pt x="1269727" y="138485"/>
                  </a:cubicBezTo>
                  <a:cubicBezTo>
                    <a:pt x="1277218" y="141710"/>
                    <a:pt x="1283097" y="146398"/>
                    <a:pt x="1287363" y="152549"/>
                  </a:cubicBezTo>
                  <a:cubicBezTo>
                    <a:pt x="1291630" y="158701"/>
                    <a:pt x="1293763" y="166341"/>
                    <a:pt x="1293763" y="175469"/>
                  </a:cubicBezTo>
                  <a:cubicBezTo>
                    <a:pt x="1293763" y="184398"/>
                    <a:pt x="1291158" y="192807"/>
                    <a:pt x="1285949" y="200695"/>
                  </a:cubicBezTo>
                  <a:cubicBezTo>
                    <a:pt x="1280740" y="208583"/>
                    <a:pt x="1273225" y="214685"/>
                    <a:pt x="1263402" y="219001"/>
                  </a:cubicBezTo>
                  <a:cubicBezTo>
                    <a:pt x="1253579" y="223317"/>
                    <a:pt x="1242467" y="225475"/>
                    <a:pt x="1230064" y="225475"/>
                  </a:cubicBezTo>
                  <a:cubicBezTo>
                    <a:pt x="1209526" y="225475"/>
                    <a:pt x="1193874" y="221209"/>
                    <a:pt x="1183109" y="212676"/>
                  </a:cubicBezTo>
                  <a:cubicBezTo>
                    <a:pt x="1172344" y="204143"/>
                    <a:pt x="1165473" y="191493"/>
                    <a:pt x="1162496" y="174725"/>
                  </a:cubicBezTo>
                  <a:lnTo>
                    <a:pt x="1188988" y="170557"/>
                  </a:lnTo>
                  <a:cubicBezTo>
                    <a:pt x="1190476" y="181174"/>
                    <a:pt x="1194618" y="189310"/>
                    <a:pt x="1201415" y="194965"/>
                  </a:cubicBezTo>
                  <a:cubicBezTo>
                    <a:pt x="1208211" y="200621"/>
                    <a:pt x="1217712" y="203448"/>
                    <a:pt x="1229916" y="203448"/>
                  </a:cubicBezTo>
                  <a:cubicBezTo>
                    <a:pt x="1242219" y="203448"/>
                    <a:pt x="1251347" y="200943"/>
                    <a:pt x="1257300" y="195933"/>
                  </a:cubicBezTo>
                  <a:cubicBezTo>
                    <a:pt x="1263253" y="190922"/>
                    <a:pt x="1266230" y="185043"/>
                    <a:pt x="1266230" y="178296"/>
                  </a:cubicBezTo>
                  <a:cubicBezTo>
                    <a:pt x="1266230" y="172244"/>
                    <a:pt x="1263600" y="167482"/>
                    <a:pt x="1258342" y="164009"/>
                  </a:cubicBezTo>
                  <a:cubicBezTo>
                    <a:pt x="1254671" y="161628"/>
                    <a:pt x="1245543" y="158602"/>
                    <a:pt x="1230957" y="154930"/>
                  </a:cubicBezTo>
                  <a:cubicBezTo>
                    <a:pt x="1211312" y="149970"/>
                    <a:pt x="1197694" y="145678"/>
                    <a:pt x="1190104" y="142057"/>
                  </a:cubicBezTo>
                  <a:cubicBezTo>
                    <a:pt x="1182514" y="138435"/>
                    <a:pt x="1176759" y="133425"/>
                    <a:pt x="1172840" y="127025"/>
                  </a:cubicBezTo>
                  <a:cubicBezTo>
                    <a:pt x="1168921" y="120626"/>
                    <a:pt x="1166961" y="113556"/>
                    <a:pt x="1166961" y="105817"/>
                  </a:cubicBezTo>
                  <a:cubicBezTo>
                    <a:pt x="1166961" y="98773"/>
                    <a:pt x="1168574" y="92249"/>
                    <a:pt x="1171798" y="86246"/>
                  </a:cubicBezTo>
                  <a:cubicBezTo>
                    <a:pt x="1175023" y="80244"/>
                    <a:pt x="1179413" y="75258"/>
                    <a:pt x="1184969" y="71289"/>
                  </a:cubicBezTo>
                  <a:cubicBezTo>
                    <a:pt x="1189137" y="68213"/>
                    <a:pt x="1194817" y="65609"/>
                    <a:pt x="1202010" y="63476"/>
                  </a:cubicBezTo>
                  <a:cubicBezTo>
                    <a:pt x="1209204" y="61342"/>
                    <a:pt x="1216918" y="60276"/>
                    <a:pt x="1225153" y="60276"/>
                  </a:cubicBezTo>
                  <a:close/>
                  <a:moveTo>
                    <a:pt x="517922" y="26641"/>
                  </a:moveTo>
                  <a:cubicBezTo>
                    <a:pt x="515144" y="40630"/>
                    <a:pt x="511225" y="54521"/>
                    <a:pt x="506164" y="68313"/>
                  </a:cubicBezTo>
                  <a:lnTo>
                    <a:pt x="482203" y="132309"/>
                  </a:lnTo>
                  <a:lnTo>
                    <a:pt x="556171" y="132309"/>
                  </a:lnTo>
                  <a:lnTo>
                    <a:pt x="533400" y="71884"/>
                  </a:lnTo>
                  <a:cubicBezTo>
                    <a:pt x="526455" y="53529"/>
                    <a:pt x="521295" y="38448"/>
                    <a:pt x="517922" y="26641"/>
                  </a:cubicBezTo>
                  <a:close/>
                  <a:moveTo>
                    <a:pt x="757089" y="8632"/>
                  </a:moveTo>
                  <a:lnTo>
                    <a:pt x="757089" y="63848"/>
                  </a:lnTo>
                  <a:lnTo>
                    <a:pt x="784026" y="63848"/>
                  </a:lnTo>
                  <a:lnTo>
                    <a:pt x="784026" y="84684"/>
                  </a:lnTo>
                  <a:lnTo>
                    <a:pt x="757089" y="84684"/>
                  </a:lnTo>
                  <a:lnTo>
                    <a:pt x="757089" y="177106"/>
                  </a:lnTo>
                  <a:cubicBezTo>
                    <a:pt x="757089" y="184746"/>
                    <a:pt x="757560" y="189657"/>
                    <a:pt x="758502" y="191840"/>
                  </a:cubicBezTo>
                  <a:cubicBezTo>
                    <a:pt x="759445" y="194023"/>
                    <a:pt x="760983" y="195759"/>
                    <a:pt x="763116" y="197049"/>
                  </a:cubicBezTo>
                  <a:cubicBezTo>
                    <a:pt x="765249" y="198339"/>
                    <a:pt x="768300" y="198984"/>
                    <a:pt x="772269" y="198984"/>
                  </a:cubicBezTo>
                  <a:cubicBezTo>
                    <a:pt x="775246" y="198984"/>
                    <a:pt x="779165" y="198636"/>
                    <a:pt x="784026" y="197942"/>
                  </a:cubicBezTo>
                  <a:lnTo>
                    <a:pt x="787896" y="221605"/>
                  </a:lnTo>
                  <a:cubicBezTo>
                    <a:pt x="780355" y="223193"/>
                    <a:pt x="773608" y="223987"/>
                    <a:pt x="767655" y="223987"/>
                  </a:cubicBezTo>
                  <a:cubicBezTo>
                    <a:pt x="757932" y="223987"/>
                    <a:pt x="750391" y="222449"/>
                    <a:pt x="745033" y="219373"/>
                  </a:cubicBezTo>
                  <a:cubicBezTo>
                    <a:pt x="739676" y="216297"/>
                    <a:pt x="735905" y="212254"/>
                    <a:pt x="733723" y="207244"/>
                  </a:cubicBezTo>
                  <a:cubicBezTo>
                    <a:pt x="731540" y="202233"/>
                    <a:pt x="730448" y="191691"/>
                    <a:pt x="730448" y="175618"/>
                  </a:cubicBezTo>
                  <a:lnTo>
                    <a:pt x="730448" y="84684"/>
                  </a:lnTo>
                  <a:lnTo>
                    <a:pt x="710803" y="84684"/>
                  </a:lnTo>
                  <a:lnTo>
                    <a:pt x="710803" y="63848"/>
                  </a:lnTo>
                  <a:lnTo>
                    <a:pt x="730448" y="63848"/>
                  </a:lnTo>
                  <a:lnTo>
                    <a:pt x="730448" y="24706"/>
                  </a:lnTo>
                  <a:close/>
                  <a:moveTo>
                    <a:pt x="671364" y="8632"/>
                  </a:moveTo>
                  <a:lnTo>
                    <a:pt x="671364" y="63848"/>
                  </a:lnTo>
                  <a:lnTo>
                    <a:pt x="698301" y="63848"/>
                  </a:lnTo>
                  <a:lnTo>
                    <a:pt x="698301" y="84684"/>
                  </a:lnTo>
                  <a:lnTo>
                    <a:pt x="671364" y="84684"/>
                  </a:lnTo>
                  <a:lnTo>
                    <a:pt x="671364" y="177106"/>
                  </a:lnTo>
                  <a:cubicBezTo>
                    <a:pt x="671364" y="184746"/>
                    <a:pt x="671835" y="189657"/>
                    <a:pt x="672777" y="191840"/>
                  </a:cubicBezTo>
                  <a:cubicBezTo>
                    <a:pt x="673720" y="194023"/>
                    <a:pt x="675258" y="195759"/>
                    <a:pt x="677391" y="197049"/>
                  </a:cubicBezTo>
                  <a:cubicBezTo>
                    <a:pt x="679524" y="198339"/>
                    <a:pt x="682575" y="198984"/>
                    <a:pt x="686544" y="198984"/>
                  </a:cubicBezTo>
                  <a:cubicBezTo>
                    <a:pt x="689521" y="198984"/>
                    <a:pt x="693440" y="198636"/>
                    <a:pt x="698301" y="197942"/>
                  </a:cubicBezTo>
                  <a:lnTo>
                    <a:pt x="702171" y="221605"/>
                  </a:lnTo>
                  <a:cubicBezTo>
                    <a:pt x="694630" y="223193"/>
                    <a:pt x="687883" y="223987"/>
                    <a:pt x="681930" y="223987"/>
                  </a:cubicBezTo>
                  <a:cubicBezTo>
                    <a:pt x="672207" y="223987"/>
                    <a:pt x="664666" y="222449"/>
                    <a:pt x="659308" y="219373"/>
                  </a:cubicBezTo>
                  <a:cubicBezTo>
                    <a:pt x="653951" y="216297"/>
                    <a:pt x="650180" y="212254"/>
                    <a:pt x="647998" y="207244"/>
                  </a:cubicBezTo>
                  <a:cubicBezTo>
                    <a:pt x="645815" y="202233"/>
                    <a:pt x="644723" y="191691"/>
                    <a:pt x="644723" y="175618"/>
                  </a:cubicBezTo>
                  <a:lnTo>
                    <a:pt x="644723" y="84684"/>
                  </a:lnTo>
                  <a:lnTo>
                    <a:pt x="625078" y="84684"/>
                  </a:lnTo>
                  <a:lnTo>
                    <a:pt x="625078" y="63848"/>
                  </a:lnTo>
                  <a:lnTo>
                    <a:pt x="644723" y="63848"/>
                  </a:lnTo>
                  <a:lnTo>
                    <a:pt x="644723" y="24706"/>
                  </a:lnTo>
                  <a:close/>
                  <a:moveTo>
                    <a:pt x="816173" y="3721"/>
                  </a:moveTo>
                  <a:lnTo>
                    <a:pt x="963364" y="3721"/>
                  </a:lnTo>
                  <a:lnTo>
                    <a:pt x="963364" y="29468"/>
                  </a:lnTo>
                  <a:lnTo>
                    <a:pt x="845046" y="29468"/>
                  </a:lnTo>
                  <a:lnTo>
                    <a:pt x="845046" y="97036"/>
                  </a:lnTo>
                  <a:lnTo>
                    <a:pt x="947440" y="97036"/>
                  </a:lnTo>
                  <a:lnTo>
                    <a:pt x="947440" y="122784"/>
                  </a:lnTo>
                  <a:lnTo>
                    <a:pt x="845046" y="122784"/>
                  </a:lnTo>
                  <a:lnTo>
                    <a:pt x="845046" y="221903"/>
                  </a:lnTo>
                  <a:lnTo>
                    <a:pt x="816173" y="221903"/>
                  </a:lnTo>
                  <a:close/>
                  <a:moveTo>
                    <a:pt x="503039" y="3721"/>
                  </a:moveTo>
                  <a:lnTo>
                    <a:pt x="534144" y="3721"/>
                  </a:lnTo>
                  <a:lnTo>
                    <a:pt x="623441" y="221903"/>
                  </a:lnTo>
                  <a:lnTo>
                    <a:pt x="590550" y="221903"/>
                  </a:lnTo>
                  <a:lnTo>
                    <a:pt x="565100" y="155823"/>
                  </a:lnTo>
                  <a:lnTo>
                    <a:pt x="473869" y="155823"/>
                  </a:lnTo>
                  <a:lnTo>
                    <a:pt x="449907" y="221903"/>
                  </a:lnTo>
                  <a:lnTo>
                    <a:pt x="419249" y="221903"/>
                  </a:lnTo>
                  <a:close/>
                  <a:moveTo>
                    <a:pt x="106263" y="3721"/>
                  </a:moveTo>
                  <a:lnTo>
                    <a:pt x="133052" y="3721"/>
                  </a:lnTo>
                  <a:lnTo>
                    <a:pt x="133052" y="81558"/>
                  </a:lnTo>
                  <a:cubicBezTo>
                    <a:pt x="144363" y="67370"/>
                    <a:pt x="158800" y="60276"/>
                    <a:pt x="176361" y="60276"/>
                  </a:cubicBezTo>
                  <a:cubicBezTo>
                    <a:pt x="186085" y="60276"/>
                    <a:pt x="195287" y="62235"/>
                    <a:pt x="203969" y="66154"/>
                  </a:cubicBezTo>
                  <a:cubicBezTo>
                    <a:pt x="212651" y="70074"/>
                    <a:pt x="219794" y="75580"/>
                    <a:pt x="225400" y="82674"/>
                  </a:cubicBezTo>
                  <a:cubicBezTo>
                    <a:pt x="231006" y="89769"/>
                    <a:pt x="235396" y="98326"/>
                    <a:pt x="238571" y="108347"/>
                  </a:cubicBezTo>
                  <a:cubicBezTo>
                    <a:pt x="241746" y="118368"/>
                    <a:pt x="243334" y="129084"/>
                    <a:pt x="243334" y="140494"/>
                  </a:cubicBezTo>
                  <a:cubicBezTo>
                    <a:pt x="243334" y="167581"/>
                    <a:pt x="236637" y="188516"/>
                    <a:pt x="223242" y="203300"/>
                  </a:cubicBezTo>
                  <a:cubicBezTo>
                    <a:pt x="209848" y="218083"/>
                    <a:pt x="193774" y="225475"/>
                    <a:pt x="175022" y="225475"/>
                  </a:cubicBezTo>
                  <a:cubicBezTo>
                    <a:pt x="156369" y="225475"/>
                    <a:pt x="141734" y="217686"/>
                    <a:pt x="131118" y="202109"/>
                  </a:cubicBezTo>
                  <a:lnTo>
                    <a:pt x="131118" y="221903"/>
                  </a:lnTo>
                  <a:lnTo>
                    <a:pt x="106263" y="221903"/>
                  </a:lnTo>
                  <a:close/>
                  <a:moveTo>
                    <a:pt x="266700" y="0"/>
                  </a:moveTo>
                  <a:lnTo>
                    <a:pt x="285899" y="0"/>
                  </a:lnTo>
                  <a:cubicBezTo>
                    <a:pt x="304552" y="24904"/>
                    <a:pt x="318343" y="49907"/>
                    <a:pt x="327273" y="75010"/>
                  </a:cubicBezTo>
                  <a:cubicBezTo>
                    <a:pt x="334913" y="96639"/>
                    <a:pt x="338733" y="119261"/>
                    <a:pt x="338733" y="142875"/>
                  </a:cubicBezTo>
                  <a:cubicBezTo>
                    <a:pt x="338733" y="169664"/>
                    <a:pt x="333598" y="195561"/>
                    <a:pt x="323329" y="220564"/>
                  </a:cubicBezTo>
                  <a:cubicBezTo>
                    <a:pt x="313060" y="245567"/>
                    <a:pt x="300583" y="267395"/>
                    <a:pt x="285899" y="286048"/>
                  </a:cubicBezTo>
                  <a:lnTo>
                    <a:pt x="266700" y="286048"/>
                  </a:lnTo>
                  <a:cubicBezTo>
                    <a:pt x="296366" y="238423"/>
                    <a:pt x="311200" y="190748"/>
                    <a:pt x="311200" y="143024"/>
                  </a:cubicBezTo>
                  <a:cubicBezTo>
                    <a:pt x="311200" y="124371"/>
                    <a:pt x="309066" y="105867"/>
                    <a:pt x="304800" y="87511"/>
                  </a:cubicBezTo>
                  <a:cubicBezTo>
                    <a:pt x="301426" y="72629"/>
                    <a:pt x="296714" y="58341"/>
                    <a:pt x="290661" y="44649"/>
                  </a:cubicBezTo>
                  <a:cubicBezTo>
                    <a:pt x="286792" y="35719"/>
                    <a:pt x="278805" y="20836"/>
                    <a:pt x="266700" y="0"/>
                  </a:cubicBezTo>
                  <a:close/>
                  <a:moveTo>
                    <a:pt x="52834" y="0"/>
                  </a:moveTo>
                  <a:lnTo>
                    <a:pt x="72033" y="0"/>
                  </a:lnTo>
                  <a:cubicBezTo>
                    <a:pt x="60027" y="20638"/>
                    <a:pt x="52090" y="35372"/>
                    <a:pt x="48220" y="44202"/>
                  </a:cubicBezTo>
                  <a:cubicBezTo>
                    <a:pt x="42168" y="57895"/>
                    <a:pt x="37405" y="72182"/>
                    <a:pt x="33933" y="87065"/>
                  </a:cubicBezTo>
                  <a:cubicBezTo>
                    <a:pt x="29666" y="105619"/>
                    <a:pt x="27533" y="124272"/>
                    <a:pt x="27533" y="143024"/>
                  </a:cubicBezTo>
                  <a:cubicBezTo>
                    <a:pt x="27533" y="190748"/>
                    <a:pt x="42366" y="238423"/>
                    <a:pt x="72033" y="286048"/>
                  </a:cubicBezTo>
                  <a:lnTo>
                    <a:pt x="52834" y="286048"/>
                  </a:lnTo>
                  <a:cubicBezTo>
                    <a:pt x="38050" y="267395"/>
                    <a:pt x="25549" y="245567"/>
                    <a:pt x="15329" y="220564"/>
                  </a:cubicBezTo>
                  <a:cubicBezTo>
                    <a:pt x="5110" y="195561"/>
                    <a:pt x="0" y="169664"/>
                    <a:pt x="0" y="142875"/>
                  </a:cubicBezTo>
                  <a:cubicBezTo>
                    <a:pt x="0" y="119261"/>
                    <a:pt x="3820" y="96639"/>
                    <a:pt x="11460" y="75010"/>
                  </a:cubicBezTo>
                  <a:cubicBezTo>
                    <a:pt x="20389" y="49907"/>
                    <a:pt x="34181" y="24904"/>
                    <a:pt x="528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9" name="TextBox 1698">
              <a:extLst>
                <a:ext uri="{FF2B5EF4-FFF2-40B4-BE49-F238E27FC236}">
                  <a16:creationId xmlns:a16="http://schemas.microsoft.com/office/drawing/2014/main" id="{966BE314-534E-C0AD-C6A6-F027735C692D}"/>
                </a:ext>
              </a:extLst>
            </p:cNvPr>
            <p:cNvSpPr txBox="1"/>
            <p:nvPr/>
          </p:nvSpPr>
          <p:spPr>
            <a:xfrm>
              <a:off x="1388305" y="6993092"/>
              <a:ext cx="1533227" cy="286047"/>
            </a:xfrm>
            <a:custGeom>
              <a:avLst/>
              <a:gdLst/>
              <a:ahLst/>
              <a:cxnLst/>
              <a:rect l="l" t="t" r="r" b="b"/>
              <a:pathLst>
                <a:path w="1533227" h="286047">
                  <a:moveTo>
                    <a:pt x="1000869" y="129480"/>
                  </a:moveTo>
                  <a:lnTo>
                    <a:pt x="1083171" y="129480"/>
                  </a:lnTo>
                  <a:lnTo>
                    <a:pt x="1083171" y="156418"/>
                  </a:lnTo>
                  <a:lnTo>
                    <a:pt x="1000869" y="156418"/>
                  </a:lnTo>
                  <a:close/>
                  <a:moveTo>
                    <a:pt x="1306711" y="63847"/>
                  </a:moveTo>
                  <a:lnTo>
                    <a:pt x="1333500" y="63847"/>
                  </a:lnTo>
                  <a:lnTo>
                    <a:pt x="1333500" y="221902"/>
                  </a:lnTo>
                  <a:lnTo>
                    <a:pt x="1306711" y="221902"/>
                  </a:lnTo>
                  <a:close/>
                  <a:moveTo>
                    <a:pt x="170259" y="60275"/>
                  </a:moveTo>
                  <a:cubicBezTo>
                    <a:pt x="187424" y="60275"/>
                    <a:pt x="201464" y="64616"/>
                    <a:pt x="212378" y="73297"/>
                  </a:cubicBezTo>
                  <a:cubicBezTo>
                    <a:pt x="223292" y="81979"/>
                    <a:pt x="230287" y="94307"/>
                    <a:pt x="233362" y="110281"/>
                  </a:cubicBezTo>
                  <a:lnTo>
                    <a:pt x="207317" y="114300"/>
                  </a:lnTo>
                  <a:cubicBezTo>
                    <a:pt x="204837" y="103683"/>
                    <a:pt x="200447" y="95696"/>
                    <a:pt x="194146" y="90338"/>
                  </a:cubicBezTo>
                  <a:cubicBezTo>
                    <a:pt x="187846" y="84980"/>
                    <a:pt x="180231" y="82301"/>
                    <a:pt x="171301" y="82301"/>
                  </a:cubicBezTo>
                  <a:cubicBezTo>
                    <a:pt x="157807" y="82301"/>
                    <a:pt x="146844" y="87138"/>
                    <a:pt x="138410" y="96812"/>
                  </a:cubicBezTo>
                  <a:cubicBezTo>
                    <a:pt x="129976" y="106486"/>
                    <a:pt x="125760" y="121791"/>
                    <a:pt x="125760" y="142726"/>
                  </a:cubicBezTo>
                  <a:cubicBezTo>
                    <a:pt x="125760" y="163958"/>
                    <a:pt x="129828" y="179387"/>
                    <a:pt x="137964" y="189011"/>
                  </a:cubicBezTo>
                  <a:cubicBezTo>
                    <a:pt x="146099" y="198635"/>
                    <a:pt x="156716" y="203448"/>
                    <a:pt x="169813" y="203448"/>
                  </a:cubicBezTo>
                  <a:cubicBezTo>
                    <a:pt x="180330" y="203448"/>
                    <a:pt x="189111" y="200223"/>
                    <a:pt x="196155" y="193774"/>
                  </a:cubicBezTo>
                  <a:cubicBezTo>
                    <a:pt x="203200" y="187325"/>
                    <a:pt x="207665" y="177403"/>
                    <a:pt x="209550" y="164008"/>
                  </a:cubicBezTo>
                  <a:lnTo>
                    <a:pt x="235892" y="167431"/>
                  </a:lnTo>
                  <a:cubicBezTo>
                    <a:pt x="233015" y="185588"/>
                    <a:pt x="225648" y="199801"/>
                    <a:pt x="213791" y="210070"/>
                  </a:cubicBezTo>
                  <a:cubicBezTo>
                    <a:pt x="201935" y="220340"/>
                    <a:pt x="187375" y="225474"/>
                    <a:pt x="170110" y="225474"/>
                  </a:cubicBezTo>
                  <a:cubicBezTo>
                    <a:pt x="148481" y="225474"/>
                    <a:pt x="131093" y="218405"/>
                    <a:pt x="117946" y="204266"/>
                  </a:cubicBezTo>
                  <a:cubicBezTo>
                    <a:pt x="104800" y="190127"/>
                    <a:pt x="98226" y="169862"/>
                    <a:pt x="98226" y="143470"/>
                  </a:cubicBezTo>
                  <a:cubicBezTo>
                    <a:pt x="98226" y="126404"/>
                    <a:pt x="101054" y="111472"/>
                    <a:pt x="106710" y="98673"/>
                  </a:cubicBezTo>
                  <a:cubicBezTo>
                    <a:pt x="112365" y="85873"/>
                    <a:pt x="120972" y="76274"/>
                    <a:pt x="132531" y="69874"/>
                  </a:cubicBezTo>
                  <a:cubicBezTo>
                    <a:pt x="144090" y="63475"/>
                    <a:pt x="156666" y="60275"/>
                    <a:pt x="170259" y="60275"/>
                  </a:cubicBezTo>
                  <a:close/>
                  <a:moveTo>
                    <a:pt x="1360289" y="3720"/>
                  </a:moveTo>
                  <a:lnTo>
                    <a:pt x="1533227" y="3720"/>
                  </a:lnTo>
                  <a:lnTo>
                    <a:pt x="1533227" y="29467"/>
                  </a:lnTo>
                  <a:lnTo>
                    <a:pt x="1461046" y="29467"/>
                  </a:lnTo>
                  <a:lnTo>
                    <a:pt x="1461046" y="221902"/>
                  </a:lnTo>
                  <a:lnTo>
                    <a:pt x="1432173" y="221902"/>
                  </a:lnTo>
                  <a:lnTo>
                    <a:pt x="1432173" y="29467"/>
                  </a:lnTo>
                  <a:lnTo>
                    <a:pt x="1360289" y="29467"/>
                  </a:lnTo>
                  <a:close/>
                  <a:moveTo>
                    <a:pt x="1306711" y="3720"/>
                  </a:moveTo>
                  <a:lnTo>
                    <a:pt x="1333500" y="3720"/>
                  </a:lnTo>
                  <a:lnTo>
                    <a:pt x="1333500" y="34528"/>
                  </a:lnTo>
                  <a:lnTo>
                    <a:pt x="1306711" y="34528"/>
                  </a:lnTo>
                  <a:close/>
                  <a:moveTo>
                    <a:pt x="1097310" y="3720"/>
                  </a:moveTo>
                  <a:lnTo>
                    <a:pt x="1128564" y="3720"/>
                  </a:lnTo>
                  <a:lnTo>
                    <a:pt x="1185267" y="162222"/>
                  </a:lnTo>
                  <a:cubicBezTo>
                    <a:pt x="1189831" y="174922"/>
                    <a:pt x="1193651" y="186828"/>
                    <a:pt x="1196727" y="197941"/>
                  </a:cubicBezTo>
                  <a:cubicBezTo>
                    <a:pt x="1200100" y="186035"/>
                    <a:pt x="1204019" y="174128"/>
                    <a:pt x="1208484" y="162222"/>
                  </a:cubicBezTo>
                  <a:lnTo>
                    <a:pt x="1267420" y="3720"/>
                  </a:lnTo>
                  <a:lnTo>
                    <a:pt x="1296888" y="3720"/>
                  </a:lnTo>
                  <a:lnTo>
                    <a:pt x="1211461" y="221902"/>
                  </a:lnTo>
                  <a:lnTo>
                    <a:pt x="1181844" y="221902"/>
                  </a:lnTo>
                  <a:close/>
                  <a:moveTo>
                    <a:pt x="802481" y="3720"/>
                  </a:moveTo>
                  <a:lnTo>
                    <a:pt x="836861" y="3720"/>
                  </a:lnTo>
                  <a:lnTo>
                    <a:pt x="876449" y="59680"/>
                  </a:lnTo>
                  <a:cubicBezTo>
                    <a:pt x="884684" y="71288"/>
                    <a:pt x="890538" y="80218"/>
                    <a:pt x="894010" y="86469"/>
                  </a:cubicBezTo>
                  <a:cubicBezTo>
                    <a:pt x="898872" y="78531"/>
                    <a:pt x="904627" y="70246"/>
                    <a:pt x="911275" y="61614"/>
                  </a:cubicBezTo>
                  <a:lnTo>
                    <a:pt x="955179" y="3720"/>
                  </a:lnTo>
                  <a:lnTo>
                    <a:pt x="986582" y="3720"/>
                  </a:lnTo>
                  <a:lnTo>
                    <a:pt x="909935" y="106560"/>
                  </a:lnTo>
                  <a:lnTo>
                    <a:pt x="992535" y="221902"/>
                  </a:lnTo>
                  <a:lnTo>
                    <a:pt x="956816" y="221902"/>
                  </a:lnTo>
                  <a:lnTo>
                    <a:pt x="901898" y="144065"/>
                  </a:lnTo>
                  <a:cubicBezTo>
                    <a:pt x="898823" y="139600"/>
                    <a:pt x="895648" y="134739"/>
                    <a:pt x="892373" y="129480"/>
                  </a:cubicBezTo>
                  <a:cubicBezTo>
                    <a:pt x="887512" y="137417"/>
                    <a:pt x="884039" y="142875"/>
                    <a:pt x="881955" y="145851"/>
                  </a:cubicBezTo>
                  <a:lnTo>
                    <a:pt x="827187" y="221902"/>
                  </a:lnTo>
                  <a:lnTo>
                    <a:pt x="792510" y="221902"/>
                  </a:lnTo>
                  <a:lnTo>
                    <a:pt x="876895" y="108198"/>
                  </a:lnTo>
                  <a:close/>
                  <a:moveTo>
                    <a:pt x="421035" y="3720"/>
                  </a:moveTo>
                  <a:lnTo>
                    <a:pt x="452289" y="3720"/>
                  </a:lnTo>
                  <a:lnTo>
                    <a:pt x="508992" y="162222"/>
                  </a:lnTo>
                  <a:cubicBezTo>
                    <a:pt x="513556" y="174922"/>
                    <a:pt x="517376" y="186828"/>
                    <a:pt x="520452" y="197941"/>
                  </a:cubicBezTo>
                  <a:cubicBezTo>
                    <a:pt x="523825" y="186035"/>
                    <a:pt x="527744" y="174128"/>
                    <a:pt x="532209" y="162222"/>
                  </a:cubicBezTo>
                  <a:lnTo>
                    <a:pt x="591145" y="3720"/>
                  </a:lnTo>
                  <a:lnTo>
                    <a:pt x="620613" y="3720"/>
                  </a:lnTo>
                  <a:lnTo>
                    <a:pt x="535186" y="221902"/>
                  </a:lnTo>
                  <a:lnTo>
                    <a:pt x="505569" y="221902"/>
                  </a:lnTo>
                  <a:close/>
                  <a:moveTo>
                    <a:pt x="704850" y="2827"/>
                  </a:moveTo>
                  <a:cubicBezTo>
                    <a:pt x="725785" y="2827"/>
                    <a:pt x="742355" y="8632"/>
                    <a:pt x="754559" y="20240"/>
                  </a:cubicBezTo>
                  <a:cubicBezTo>
                    <a:pt x="766763" y="31849"/>
                    <a:pt x="772864" y="46235"/>
                    <a:pt x="772864" y="63400"/>
                  </a:cubicBezTo>
                  <a:cubicBezTo>
                    <a:pt x="772864" y="72132"/>
                    <a:pt x="771079" y="80714"/>
                    <a:pt x="767506" y="89148"/>
                  </a:cubicBezTo>
                  <a:cubicBezTo>
                    <a:pt x="763935" y="97581"/>
                    <a:pt x="758006" y="106461"/>
                    <a:pt x="749722" y="115788"/>
                  </a:cubicBezTo>
                  <a:cubicBezTo>
                    <a:pt x="741437" y="125114"/>
                    <a:pt x="727670" y="137914"/>
                    <a:pt x="708422" y="154185"/>
                  </a:cubicBezTo>
                  <a:cubicBezTo>
                    <a:pt x="692348" y="167679"/>
                    <a:pt x="682030" y="176832"/>
                    <a:pt x="677466" y="181644"/>
                  </a:cubicBezTo>
                  <a:cubicBezTo>
                    <a:pt x="672901" y="186456"/>
                    <a:pt x="669131" y="191293"/>
                    <a:pt x="666155" y="196155"/>
                  </a:cubicBezTo>
                  <a:lnTo>
                    <a:pt x="773162" y="196155"/>
                  </a:lnTo>
                  <a:lnTo>
                    <a:pt x="773162" y="221902"/>
                  </a:lnTo>
                  <a:lnTo>
                    <a:pt x="628947" y="221902"/>
                  </a:lnTo>
                  <a:cubicBezTo>
                    <a:pt x="628749" y="215453"/>
                    <a:pt x="629791" y="209252"/>
                    <a:pt x="632073" y="203299"/>
                  </a:cubicBezTo>
                  <a:cubicBezTo>
                    <a:pt x="635744" y="193476"/>
                    <a:pt x="641623" y="183802"/>
                    <a:pt x="649709" y="174277"/>
                  </a:cubicBezTo>
                  <a:cubicBezTo>
                    <a:pt x="657795" y="164752"/>
                    <a:pt x="669478" y="153739"/>
                    <a:pt x="684758" y="141237"/>
                  </a:cubicBezTo>
                  <a:cubicBezTo>
                    <a:pt x="708471" y="121791"/>
                    <a:pt x="724495" y="106387"/>
                    <a:pt x="732830" y="95026"/>
                  </a:cubicBezTo>
                  <a:cubicBezTo>
                    <a:pt x="741164" y="83666"/>
                    <a:pt x="745331" y="72925"/>
                    <a:pt x="745331" y="62805"/>
                  </a:cubicBezTo>
                  <a:cubicBezTo>
                    <a:pt x="745331" y="52189"/>
                    <a:pt x="741536" y="43234"/>
                    <a:pt x="733946" y="35941"/>
                  </a:cubicBezTo>
                  <a:cubicBezTo>
                    <a:pt x="726356" y="28649"/>
                    <a:pt x="716459" y="25003"/>
                    <a:pt x="704255" y="25003"/>
                  </a:cubicBezTo>
                  <a:cubicBezTo>
                    <a:pt x="691356" y="25003"/>
                    <a:pt x="681037" y="28872"/>
                    <a:pt x="673298" y="36611"/>
                  </a:cubicBezTo>
                  <a:cubicBezTo>
                    <a:pt x="665559" y="44350"/>
                    <a:pt x="661640" y="55066"/>
                    <a:pt x="661541" y="68758"/>
                  </a:cubicBezTo>
                  <a:lnTo>
                    <a:pt x="634008" y="65930"/>
                  </a:lnTo>
                  <a:cubicBezTo>
                    <a:pt x="635893" y="45392"/>
                    <a:pt x="642987" y="29740"/>
                    <a:pt x="655290" y="18975"/>
                  </a:cubicBezTo>
                  <a:cubicBezTo>
                    <a:pt x="667593" y="8210"/>
                    <a:pt x="684113" y="2827"/>
                    <a:pt x="704850" y="2827"/>
                  </a:cubicBezTo>
                  <a:close/>
                  <a:moveTo>
                    <a:pt x="257175" y="0"/>
                  </a:moveTo>
                  <a:lnTo>
                    <a:pt x="276374" y="0"/>
                  </a:lnTo>
                  <a:cubicBezTo>
                    <a:pt x="295027" y="24903"/>
                    <a:pt x="308818" y="49907"/>
                    <a:pt x="317748" y="75009"/>
                  </a:cubicBezTo>
                  <a:cubicBezTo>
                    <a:pt x="325388" y="96639"/>
                    <a:pt x="329208" y="119260"/>
                    <a:pt x="329208" y="142875"/>
                  </a:cubicBezTo>
                  <a:cubicBezTo>
                    <a:pt x="329208" y="169664"/>
                    <a:pt x="324073" y="195560"/>
                    <a:pt x="313804" y="220563"/>
                  </a:cubicBezTo>
                  <a:cubicBezTo>
                    <a:pt x="303535" y="245566"/>
                    <a:pt x="291058" y="267394"/>
                    <a:pt x="276374" y="286047"/>
                  </a:cubicBezTo>
                  <a:lnTo>
                    <a:pt x="257175" y="286047"/>
                  </a:lnTo>
                  <a:cubicBezTo>
                    <a:pt x="286841" y="238422"/>
                    <a:pt x="301675" y="190748"/>
                    <a:pt x="301675" y="143023"/>
                  </a:cubicBezTo>
                  <a:cubicBezTo>
                    <a:pt x="301675" y="124370"/>
                    <a:pt x="299541" y="105866"/>
                    <a:pt x="295275" y="87510"/>
                  </a:cubicBezTo>
                  <a:cubicBezTo>
                    <a:pt x="291901" y="72628"/>
                    <a:pt x="287189" y="58340"/>
                    <a:pt x="281136" y="44648"/>
                  </a:cubicBezTo>
                  <a:cubicBezTo>
                    <a:pt x="277267" y="35718"/>
                    <a:pt x="269280" y="20835"/>
                    <a:pt x="257175" y="0"/>
                  </a:cubicBezTo>
                  <a:close/>
                  <a:moveTo>
                    <a:pt x="52834" y="0"/>
                  </a:moveTo>
                  <a:lnTo>
                    <a:pt x="72033" y="0"/>
                  </a:lnTo>
                  <a:cubicBezTo>
                    <a:pt x="60027" y="20637"/>
                    <a:pt x="52090" y="35371"/>
                    <a:pt x="48220" y="44201"/>
                  </a:cubicBezTo>
                  <a:cubicBezTo>
                    <a:pt x="42168" y="57894"/>
                    <a:pt x="37405" y="72181"/>
                    <a:pt x="33933" y="87064"/>
                  </a:cubicBezTo>
                  <a:cubicBezTo>
                    <a:pt x="29666" y="105618"/>
                    <a:pt x="27533" y="124271"/>
                    <a:pt x="27533" y="143023"/>
                  </a:cubicBezTo>
                  <a:cubicBezTo>
                    <a:pt x="27533" y="190748"/>
                    <a:pt x="42366" y="238422"/>
                    <a:pt x="72033" y="286047"/>
                  </a:cubicBezTo>
                  <a:lnTo>
                    <a:pt x="52834" y="286047"/>
                  </a:lnTo>
                  <a:cubicBezTo>
                    <a:pt x="38050" y="267394"/>
                    <a:pt x="25549" y="245566"/>
                    <a:pt x="15329" y="220563"/>
                  </a:cubicBezTo>
                  <a:cubicBezTo>
                    <a:pt x="5110" y="195560"/>
                    <a:pt x="0" y="169664"/>
                    <a:pt x="0" y="142875"/>
                  </a:cubicBezTo>
                  <a:cubicBezTo>
                    <a:pt x="0" y="119260"/>
                    <a:pt x="3820" y="96639"/>
                    <a:pt x="11460" y="75009"/>
                  </a:cubicBezTo>
                  <a:cubicBezTo>
                    <a:pt x="20389" y="49907"/>
                    <a:pt x="34181" y="24903"/>
                    <a:pt x="528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0" name="TextBox 1699">
              <a:extLst>
                <a:ext uri="{FF2B5EF4-FFF2-40B4-BE49-F238E27FC236}">
                  <a16:creationId xmlns:a16="http://schemas.microsoft.com/office/drawing/2014/main" id="{FCE782F8-F1D9-76C0-6A66-8283C38E1BEF}"/>
                </a:ext>
              </a:extLst>
            </p:cNvPr>
            <p:cNvSpPr txBox="1"/>
            <p:nvPr/>
          </p:nvSpPr>
          <p:spPr>
            <a:xfrm>
              <a:off x="6191575" y="7010436"/>
              <a:ext cx="2062758" cy="286196"/>
            </a:xfrm>
            <a:custGeom>
              <a:avLst/>
              <a:gdLst/>
              <a:ahLst/>
              <a:cxnLst/>
              <a:rect l="l" t="t" r="r" b="b"/>
              <a:pathLst>
                <a:path w="2062758" h="286196">
                  <a:moveTo>
                    <a:pt x="166092" y="82599"/>
                  </a:moveTo>
                  <a:cubicBezTo>
                    <a:pt x="154186" y="82599"/>
                    <a:pt x="144239" y="87461"/>
                    <a:pt x="136252" y="97184"/>
                  </a:cubicBezTo>
                  <a:cubicBezTo>
                    <a:pt x="128265" y="106908"/>
                    <a:pt x="124271" y="122237"/>
                    <a:pt x="124271" y="143172"/>
                  </a:cubicBezTo>
                  <a:cubicBezTo>
                    <a:pt x="124271" y="163413"/>
                    <a:pt x="128538" y="178544"/>
                    <a:pt x="137071" y="188565"/>
                  </a:cubicBezTo>
                  <a:cubicBezTo>
                    <a:pt x="145603" y="198586"/>
                    <a:pt x="155674" y="203597"/>
                    <a:pt x="167283" y="203597"/>
                  </a:cubicBezTo>
                  <a:cubicBezTo>
                    <a:pt x="178991" y="203597"/>
                    <a:pt x="188937" y="198809"/>
                    <a:pt x="197123" y="189235"/>
                  </a:cubicBezTo>
                  <a:cubicBezTo>
                    <a:pt x="205308" y="179660"/>
                    <a:pt x="209401" y="165050"/>
                    <a:pt x="209401" y="145405"/>
                  </a:cubicBezTo>
                  <a:cubicBezTo>
                    <a:pt x="209401" y="123775"/>
                    <a:pt x="205234" y="107900"/>
                    <a:pt x="196900" y="97780"/>
                  </a:cubicBezTo>
                  <a:cubicBezTo>
                    <a:pt x="188565" y="87659"/>
                    <a:pt x="178296" y="82599"/>
                    <a:pt x="166092" y="82599"/>
                  </a:cubicBezTo>
                  <a:close/>
                  <a:moveTo>
                    <a:pt x="1563142" y="63996"/>
                  </a:moveTo>
                  <a:lnTo>
                    <a:pt x="1589931" y="63996"/>
                  </a:lnTo>
                  <a:lnTo>
                    <a:pt x="1589931" y="151656"/>
                  </a:lnTo>
                  <a:cubicBezTo>
                    <a:pt x="1589931" y="165645"/>
                    <a:pt x="1590476" y="175071"/>
                    <a:pt x="1591568" y="179933"/>
                  </a:cubicBezTo>
                  <a:cubicBezTo>
                    <a:pt x="1593255" y="186977"/>
                    <a:pt x="1596826" y="192509"/>
                    <a:pt x="1602284" y="196527"/>
                  </a:cubicBezTo>
                  <a:cubicBezTo>
                    <a:pt x="1607740" y="200546"/>
                    <a:pt x="1614487" y="202555"/>
                    <a:pt x="1622524" y="202555"/>
                  </a:cubicBezTo>
                  <a:cubicBezTo>
                    <a:pt x="1630561" y="202555"/>
                    <a:pt x="1638101" y="200496"/>
                    <a:pt x="1645146" y="196378"/>
                  </a:cubicBezTo>
                  <a:cubicBezTo>
                    <a:pt x="1652191" y="192261"/>
                    <a:pt x="1657176" y="186655"/>
                    <a:pt x="1660103" y="179561"/>
                  </a:cubicBezTo>
                  <a:cubicBezTo>
                    <a:pt x="1663030" y="172467"/>
                    <a:pt x="1664494" y="162173"/>
                    <a:pt x="1664494" y="148679"/>
                  </a:cubicBezTo>
                  <a:lnTo>
                    <a:pt x="1664494" y="63996"/>
                  </a:lnTo>
                  <a:lnTo>
                    <a:pt x="1691283" y="63996"/>
                  </a:lnTo>
                  <a:lnTo>
                    <a:pt x="1691283" y="222051"/>
                  </a:lnTo>
                  <a:lnTo>
                    <a:pt x="1667321" y="222051"/>
                  </a:lnTo>
                  <a:lnTo>
                    <a:pt x="1667321" y="198834"/>
                  </a:lnTo>
                  <a:cubicBezTo>
                    <a:pt x="1655018" y="216693"/>
                    <a:pt x="1638300" y="225623"/>
                    <a:pt x="1617166" y="225623"/>
                  </a:cubicBezTo>
                  <a:cubicBezTo>
                    <a:pt x="1607840" y="225623"/>
                    <a:pt x="1599133" y="223837"/>
                    <a:pt x="1591047" y="220265"/>
                  </a:cubicBezTo>
                  <a:cubicBezTo>
                    <a:pt x="1582961" y="216693"/>
                    <a:pt x="1576958" y="212204"/>
                    <a:pt x="1573039" y="206796"/>
                  </a:cubicBezTo>
                  <a:cubicBezTo>
                    <a:pt x="1569120" y="201389"/>
                    <a:pt x="1566366" y="194766"/>
                    <a:pt x="1564779" y="186928"/>
                  </a:cubicBezTo>
                  <a:cubicBezTo>
                    <a:pt x="1563687" y="181669"/>
                    <a:pt x="1563142" y="173335"/>
                    <a:pt x="1563142" y="161925"/>
                  </a:cubicBezTo>
                  <a:close/>
                  <a:moveTo>
                    <a:pt x="659011" y="63996"/>
                  </a:moveTo>
                  <a:lnTo>
                    <a:pt x="685800" y="63996"/>
                  </a:lnTo>
                  <a:lnTo>
                    <a:pt x="685800" y="222051"/>
                  </a:lnTo>
                  <a:lnTo>
                    <a:pt x="659011" y="222051"/>
                  </a:lnTo>
                  <a:close/>
                  <a:moveTo>
                    <a:pt x="1891903" y="60424"/>
                  </a:moveTo>
                  <a:cubicBezTo>
                    <a:pt x="1904305" y="60424"/>
                    <a:pt x="1915195" y="62210"/>
                    <a:pt x="1924571" y="65782"/>
                  </a:cubicBezTo>
                  <a:cubicBezTo>
                    <a:pt x="1933947" y="69354"/>
                    <a:pt x="1940868" y="74191"/>
                    <a:pt x="1945332" y="80292"/>
                  </a:cubicBezTo>
                  <a:cubicBezTo>
                    <a:pt x="1949797" y="86394"/>
                    <a:pt x="1952873" y="94555"/>
                    <a:pt x="1954560" y="104775"/>
                  </a:cubicBezTo>
                  <a:lnTo>
                    <a:pt x="1928366" y="108347"/>
                  </a:lnTo>
                  <a:cubicBezTo>
                    <a:pt x="1927175" y="100211"/>
                    <a:pt x="1923727" y="93861"/>
                    <a:pt x="1918022" y="89297"/>
                  </a:cubicBezTo>
                  <a:cubicBezTo>
                    <a:pt x="1912317" y="84732"/>
                    <a:pt x="1904256" y="82450"/>
                    <a:pt x="1893838" y="82450"/>
                  </a:cubicBezTo>
                  <a:cubicBezTo>
                    <a:pt x="1881535" y="82450"/>
                    <a:pt x="1872754" y="84484"/>
                    <a:pt x="1867495" y="88552"/>
                  </a:cubicBezTo>
                  <a:cubicBezTo>
                    <a:pt x="1862237" y="92620"/>
                    <a:pt x="1859607" y="97383"/>
                    <a:pt x="1859607" y="102840"/>
                  </a:cubicBezTo>
                  <a:cubicBezTo>
                    <a:pt x="1859607" y="106313"/>
                    <a:pt x="1860699" y="109438"/>
                    <a:pt x="1862882" y="112216"/>
                  </a:cubicBezTo>
                  <a:cubicBezTo>
                    <a:pt x="1865064" y="115093"/>
                    <a:pt x="1868487" y="117475"/>
                    <a:pt x="1873151" y="119360"/>
                  </a:cubicBezTo>
                  <a:cubicBezTo>
                    <a:pt x="1875830" y="120352"/>
                    <a:pt x="1883718" y="122634"/>
                    <a:pt x="1896814" y="126206"/>
                  </a:cubicBezTo>
                  <a:cubicBezTo>
                    <a:pt x="1915765" y="131266"/>
                    <a:pt x="1928986" y="135408"/>
                    <a:pt x="1936477" y="138633"/>
                  </a:cubicBezTo>
                  <a:cubicBezTo>
                    <a:pt x="1943968" y="141858"/>
                    <a:pt x="1949847" y="146546"/>
                    <a:pt x="1954113" y="152697"/>
                  </a:cubicBezTo>
                  <a:cubicBezTo>
                    <a:pt x="1958380" y="158849"/>
                    <a:pt x="1960513" y="166489"/>
                    <a:pt x="1960513" y="175617"/>
                  </a:cubicBezTo>
                  <a:cubicBezTo>
                    <a:pt x="1960513" y="184547"/>
                    <a:pt x="1957908" y="192955"/>
                    <a:pt x="1952699" y="200843"/>
                  </a:cubicBezTo>
                  <a:cubicBezTo>
                    <a:pt x="1947490" y="208731"/>
                    <a:pt x="1939975" y="214833"/>
                    <a:pt x="1930152" y="219149"/>
                  </a:cubicBezTo>
                  <a:cubicBezTo>
                    <a:pt x="1920329" y="223465"/>
                    <a:pt x="1909217" y="225623"/>
                    <a:pt x="1896814" y="225623"/>
                  </a:cubicBezTo>
                  <a:cubicBezTo>
                    <a:pt x="1876276" y="225623"/>
                    <a:pt x="1860624" y="221357"/>
                    <a:pt x="1849859" y="212824"/>
                  </a:cubicBezTo>
                  <a:cubicBezTo>
                    <a:pt x="1839094" y="204291"/>
                    <a:pt x="1832223" y="191641"/>
                    <a:pt x="1829246" y="174873"/>
                  </a:cubicBezTo>
                  <a:lnTo>
                    <a:pt x="1855738" y="170706"/>
                  </a:lnTo>
                  <a:cubicBezTo>
                    <a:pt x="1857226" y="181322"/>
                    <a:pt x="1861368" y="189458"/>
                    <a:pt x="1868165" y="195113"/>
                  </a:cubicBezTo>
                  <a:cubicBezTo>
                    <a:pt x="1874961" y="200769"/>
                    <a:pt x="1884462" y="203597"/>
                    <a:pt x="1896666" y="203597"/>
                  </a:cubicBezTo>
                  <a:cubicBezTo>
                    <a:pt x="1908969" y="203597"/>
                    <a:pt x="1918097" y="201091"/>
                    <a:pt x="1924050" y="196081"/>
                  </a:cubicBezTo>
                  <a:cubicBezTo>
                    <a:pt x="1930003" y="191070"/>
                    <a:pt x="1932980" y="185191"/>
                    <a:pt x="1932980" y="178445"/>
                  </a:cubicBezTo>
                  <a:cubicBezTo>
                    <a:pt x="1932980" y="172392"/>
                    <a:pt x="1930350" y="167630"/>
                    <a:pt x="1925092" y="164157"/>
                  </a:cubicBezTo>
                  <a:cubicBezTo>
                    <a:pt x="1921421" y="161776"/>
                    <a:pt x="1912293" y="158750"/>
                    <a:pt x="1897707" y="155079"/>
                  </a:cubicBezTo>
                  <a:cubicBezTo>
                    <a:pt x="1878062" y="150118"/>
                    <a:pt x="1864444" y="145826"/>
                    <a:pt x="1856854" y="142205"/>
                  </a:cubicBezTo>
                  <a:cubicBezTo>
                    <a:pt x="1849264" y="138583"/>
                    <a:pt x="1843509" y="133573"/>
                    <a:pt x="1839590" y="127173"/>
                  </a:cubicBezTo>
                  <a:cubicBezTo>
                    <a:pt x="1835671" y="120774"/>
                    <a:pt x="1833711" y="113704"/>
                    <a:pt x="1833711" y="105965"/>
                  </a:cubicBezTo>
                  <a:cubicBezTo>
                    <a:pt x="1833711" y="98921"/>
                    <a:pt x="1835324" y="92397"/>
                    <a:pt x="1838548" y="86394"/>
                  </a:cubicBezTo>
                  <a:cubicBezTo>
                    <a:pt x="1841773" y="80392"/>
                    <a:pt x="1846163" y="75406"/>
                    <a:pt x="1851719" y="71437"/>
                  </a:cubicBezTo>
                  <a:cubicBezTo>
                    <a:pt x="1855887" y="68361"/>
                    <a:pt x="1861567" y="65757"/>
                    <a:pt x="1868760" y="63624"/>
                  </a:cubicBezTo>
                  <a:cubicBezTo>
                    <a:pt x="1875954" y="61490"/>
                    <a:pt x="1883668" y="60424"/>
                    <a:pt x="1891903" y="60424"/>
                  </a:cubicBezTo>
                  <a:close/>
                  <a:moveTo>
                    <a:pt x="1793230" y="60424"/>
                  </a:moveTo>
                  <a:cubicBezTo>
                    <a:pt x="1802259" y="60424"/>
                    <a:pt x="1811437" y="63301"/>
                    <a:pt x="1820763" y="69056"/>
                  </a:cubicBezTo>
                  <a:lnTo>
                    <a:pt x="1811536" y="93910"/>
                  </a:lnTo>
                  <a:cubicBezTo>
                    <a:pt x="1804987" y="90041"/>
                    <a:pt x="1798439" y="88106"/>
                    <a:pt x="1791891" y="88106"/>
                  </a:cubicBezTo>
                  <a:cubicBezTo>
                    <a:pt x="1786037" y="88106"/>
                    <a:pt x="1780778" y="89867"/>
                    <a:pt x="1776115" y="93389"/>
                  </a:cubicBezTo>
                  <a:cubicBezTo>
                    <a:pt x="1771451" y="96912"/>
                    <a:pt x="1768128" y="101798"/>
                    <a:pt x="1766143" y="108049"/>
                  </a:cubicBezTo>
                  <a:cubicBezTo>
                    <a:pt x="1763167" y="117574"/>
                    <a:pt x="1761678" y="127992"/>
                    <a:pt x="1761678" y="139303"/>
                  </a:cubicBezTo>
                  <a:lnTo>
                    <a:pt x="1761678" y="222051"/>
                  </a:lnTo>
                  <a:lnTo>
                    <a:pt x="1734889" y="222051"/>
                  </a:lnTo>
                  <a:lnTo>
                    <a:pt x="1734889" y="63996"/>
                  </a:lnTo>
                  <a:lnTo>
                    <a:pt x="1759000" y="63996"/>
                  </a:lnTo>
                  <a:lnTo>
                    <a:pt x="1759000" y="87957"/>
                  </a:lnTo>
                  <a:cubicBezTo>
                    <a:pt x="1765151" y="76745"/>
                    <a:pt x="1770831" y="69354"/>
                    <a:pt x="1776040" y="65782"/>
                  </a:cubicBezTo>
                  <a:cubicBezTo>
                    <a:pt x="1781249" y="62210"/>
                    <a:pt x="1786979" y="60424"/>
                    <a:pt x="1793230" y="60424"/>
                  </a:cubicBezTo>
                  <a:close/>
                  <a:moveTo>
                    <a:pt x="976908" y="29616"/>
                  </a:moveTo>
                  <a:lnTo>
                    <a:pt x="976908" y="107602"/>
                  </a:lnTo>
                  <a:lnTo>
                    <a:pt x="1033314" y="107602"/>
                  </a:lnTo>
                  <a:cubicBezTo>
                    <a:pt x="1051967" y="107602"/>
                    <a:pt x="1065212" y="104130"/>
                    <a:pt x="1073051" y="97184"/>
                  </a:cubicBezTo>
                  <a:cubicBezTo>
                    <a:pt x="1080889" y="90239"/>
                    <a:pt x="1084808" y="80466"/>
                    <a:pt x="1084808" y="67865"/>
                  </a:cubicBezTo>
                  <a:cubicBezTo>
                    <a:pt x="1084808" y="58737"/>
                    <a:pt x="1082501" y="50924"/>
                    <a:pt x="1077888" y="44425"/>
                  </a:cubicBezTo>
                  <a:cubicBezTo>
                    <a:pt x="1073274" y="37926"/>
                    <a:pt x="1067197" y="33635"/>
                    <a:pt x="1059656" y="31551"/>
                  </a:cubicBezTo>
                  <a:cubicBezTo>
                    <a:pt x="1054794" y="30261"/>
                    <a:pt x="1045815" y="29616"/>
                    <a:pt x="1032718" y="29616"/>
                  </a:cubicBezTo>
                  <a:close/>
                  <a:moveTo>
                    <a:pt x="1424880" y="24854"/>
                  </a:moveTo>
                  <a:cubicBezTo>
                    <a:pt x="1404441" y="24854"/>
                    <a:pt x="1386855" y="31874"/>
                    <a:pt x="1372121" y="45913"/>
                  </a:cubicBezTo>
                  <a:cubicBezTo>
                    <a:pt x="1357387" y="59953"/>
                    <a:pt x="1350020" y="83393"/>
                    <a:pt x="1350020" y="116234"/>
                  </a:cubicBezTo>
                  <a:cubicBezTo>
                    <a:pt x="1350020" y="142527"/>
                    <a:pt x="1357089" y="163239"/>
                    <a:pt x="1371228" y="178370"/>
                  </a:cubicBezTo>
                  <a:cubicBezTo>
                    <a:pt x="1385367" y="193501"/>
                    <a:pt x="1403102" y="201066"/>
                    <a:pt x="1424434" y="201066"/>
                  </a:cubicBezTo>
                  <a:cubicBezTo>
                    <a:pt x="1446163" y="201066"/>
                    <a:pt x="1464047" y="193427"/>
                    <a:pt x="1478086" y="178147"/>
                  </a:cubicBezTo>
                  <a:cubicBezTo>
                    <a:pt x="1492126" y="162867"/>
                    <a:pt x="1499146" y="141188"/>
                    <a:pt x="1499146" y="113109"/>
                  </a:cubicBezTo>
                  <a:cubicBezTo>
                    <a:pt x="1499146" y="95349"/>
                    <a:pt x="1496144" y="79846"/>
                    <a:pt x="1490142" y="66600"/>
                  </a:cubicBezTo>
                  <a:cubicBezTo>
                    <a:pt x="1484139" y="53355"/>
                    <a:pt x="1475358" y="43085"/>
                    <a:pt x="1463799" y="35793"/>
                  </a:cubicBezTo>
                  <a:cubicBezTo>
                    <a:pt x="1452240" y="28500"/>
                    <a:pt x="1439267" y="24854"/>
                    <a:pt x="1424880" y="24854"/>
                  </a:cubicBezTo>
                  <a:close/>
                  <a:moveTo>
                    <a:pt x="948035" y="3869"/>
                  </a:moveTo>
                  <a:lnTo>
                    <a:pt x="1030337" y="3869"/>
                  </a:lnTo>
                  <a:cubicBezTo>
                    <a:pt x="1044823" y="3869"/>
                    <a:pt x="1055886" y="4564"/>
                    <a:pt x="1063526" y="5953"/>
                  </a:cubicBezTo>
                  <a:cubicBezTo>
                    <a:pt x="1074241" y="7739"/>
                    <a:pt x="1083221" y="11137"/>
                    <a:pt x="1090464" y="16148"/>
                  </a:cubicBezTo>
                  <a:cubicBezTo>
                    <a:pt x="1097706" y="21158"/>
                    <a:pt x="1103536" y="28178"/>
                    <a:pt x="1107951" y="37207"/>
                  </a:cubicBezTo>
                  <a:cubicBezTo>
                    <a:pt x="1112366" y="46236"/>
                    <a:pt x="1114574" y="56157"/>
                    <a:pt x="1114574" y="66972"/>
                  </a:cubicBezTo>
                  <a:cubicBezTo>
                    <a:pt x="1114574" y="85526"/>
                    <a:pt x="1108670" y="101228"/>
                    <a:pt x="1096863" y="114076"/>
                  </a:cubicBezTo>
                  <a:cubicBezTo>
                    <a:pt x="1085056" y="126925"/>
                    <a:pt x="1063724" y="133350"/>
                    <a:pt x="1032867" y="133350"/>
                  </a:cubicBezTo>
                  <a:lnTo>
                    <a:pt x="976908" y="133350"/>
                  </a:lnTo>
                  <a:lnTo>
                    <a:pt x="976908" y="222051"/>
                  </a:lnTo>
                  <a:lnTo>
                    <a:pt x="948035" y="222051"/>
                  </a:lnTo>
                  <a:close/>
                  <a:moveTo>
                    <a:pt x="659011" y="3869"/>
                  </a:moveTo>
                  <a:lnTo>
                    <a:pt x="685800" y="3869"/>
                  </a:lnTo>
                  <a:lnTo>
                    <a:pt x="685800" y="34677"/>
                  </a:lnTo>
                  <a:lnTo>
                    <a:pt x="659011" y="34677"/>
                  </a:lnTo>
                  <a:close/>
                  <a:moveTo>
                    <a:pt x="207169" y="3869"/>
                  </a:moveTo>
                  <a:lnTo>
                    <a:pt x="233809" y="3869"/>
                  </a:lnTo>
                  <a:lnTo>
                    <a:pt x="233809" y="222051"/>
                  </a:lnTo>
                  <a:lnTo>
                    <a:pt x="208955" y="222051"/>
                  </a:lnTo>
                  <a:lnTo>
                    <a:pt x="208955" y="202108"/>
                  </a:lnTo>
                  <a:cubicBezTo>
                    <a:pt x="198934" y="217785"/>
                    <a:pt x="184200" y="225623"/>
                    <a:pt x="164753" y="225623"/>
                  </a:cubicBezTo>
                  <a:cubicBezTo>
                    <a:pt x="152152" y="225623"/>
                    <a:pt x="140568" y="222150"/>
                    <a:pt x="130001" y="215205"/>
                  </a:cubicBezTo>
                  <a:cubicBezTo>
                    <a:pt x="119435" y="208260"/>
                    <a:pt x="111249" y="198561"/>
                    <a:pt x="105445" y="186109"/>
                  </a:cubicBezTo>
                  <a:cubicBezTo>
                    <a:pt x="99640" y="173657"/>
                    <a:pt x="96738" y="159345"/>
                    <a:pt x="96738" y="143172"/>
                  </a:cubicBezTo>
                  <a:cubicBezTo>
                    <a:pt x="96738" y="127397"/>
                    <a:pt x="99368" y="113084"/>
                    <a:pt x="104626" y="100235"/>
                  </a:cubicBezTo>
                  <a:cubicBezTo>
                    <a:pt x="109885" y="87387"/>
                    <a:pt x="117773" y="77539"/>
                    <a:pt x="128290" y="70693"/>
                  </a:cubicBezTo>
                  <a:cubicBezTo>
                    <a:pt x="138807" y="63847"/>
                    <a:pt x="150564" y="60424"/>
                    <a:pt x="163562" y="60424"/>
                  </a:cubicBezTo>
                  <a:cubicBezTo>
                    <a:pt x="173087" y="60424"/>
                    <a:pt x="181570" y="62433"/>
                    <a:pt x="189012" y="66451"/>
                  </a:cubicBezTo>
                  <a:cubicBezTo>
                    <a:pt x="196453" y="70470"/>
                    <a:pt x="202505" y="75704"/>
                    <a:pt x="207169" y="82153"/>
                  </a:cubicBezTo>
                  <a:close/>
                  <a:moveTo>
                    <a:pt x="1990725" y="149"/>
                  </a:moveTo>
                  <a:lnTo>
                    <a:pt x="2009924" y="149"/>
                  </a:lnTo>
                  <a:cubicBezTo>
                    <a:pt x="2028577" y="25052"/>
                    <a:pt x="2042368" y="50056"/>
                    <a:pt x="2051298" y="75158"/>
                  </a:cubicBezTo>
                  <a:cubicBezTo>
                    <a:pt x="2058938" y="96788"/>
                    <a:pt x="2062758" y="119409"/>
                    <a:pt x="2062758" y="143024"/>
                  </a:cubicBezTo>
                  <a:cubicBezTo>
                    <a:pt x="2062758" y="169813"/>
                    <a:pt x="2057623" y="195709"/>
                    <a:pt x="2047354" y="220712"/>
                  </a:cubicBezTo>
                  <a:cubicBezTo>
                    <a:pt x="2037085" y="245715"/>
                    <a:pt x="2024608" y="267543"/>
                    <a:pt x="2009924" y="286196"/>
                  </a:cubicBezTo>
                  <a:lnTo>
                    <a:pt x="1990725" y="286196"/>
                  </a:lnTo>
                  <a:cubicBezTo>
                    <a:pt x="2020391" y="238571"/>
                    <a:pt x="2035224" y="190897"/>
                    <a:pt x="2035224" y="143172"/>
                  </a:cubicBezTo>
                  <a:cubicBezTo>
                    <a:pt x="2035224" y="124519"/>
                    <a:pt x="2033091" y="106015"/>
                    <a:pt x="2028825" y="87659"/>
                  </a:cubicBezTo>
                  <a:cubicBezTo>
                    <a:pt x="2025451" y="72777"/>
                    <a:pt x="2020738" y="58489"/>
                    <a:pt x="2014686" y="44797"/>
                  </a:cubicBezTo>
                  <a:cubicBezTo>
                    <a:pt x="2010817" y="35867"/>
                    <a:pt x="2002830" y="20984"/>
                    <a:pt x="1990725" y="149"/>
                  </a:cubicBezTo>
                  <a:close/>
                  <a:moveTo>
                    <a:pt x="1272034" y="149"/>
                  </a:moveTo>
                  <a:lnTo>
                    <a:pt x="1291233" y="149"/>
                  </a:lnTo>
                  <a:cubicBezTo>
                    <a:pt x="1279227" y="20786"/>
                    <a:pt x="1271290" y="35520"/>
                    <a:pt x="1267420" y="44350"/>
                  </a:cubicBezTo>
                  <a:cubicBezTo>
                    <a:pt x="1261368" y="58043"/>
                    <a:pt x="1256605" y="72330"/>
                    <a:pt x="1253133" y="87213"/>
                  </a:cubicBezTo>
                  <a:cubicBezTo>
                    <a:pt x="1248866" y="105767"/>
                    <a:pt x="1246733" y="124420"/>
                    <a:pt x="1246733" y="143172"/>
                  </a:cubicBezTo>
                  <a:cubicBezTo>
                    <a:pt x="1246733" y="190897"/>
                    <a:pt x="1261566" y="238571"/>
                    <a:pt x="1291233" y="286196"/>
                  </a:cubicBezTo>
                  <a:lnTo>
                    <a:pt x="1272034" y="286196"/>
                  </a:lnTo>
                  <a:cubicBezTo>
                    <a:pt x="1257250" y="267543"/>
                    <a:pt x="1244749" y="245715"/>
                    <a:pt x="1234529" y="220712"/>
                  </a:cubicBezTo>
                  <a:cubicBezTo>
                    <a:pt x="1224310" y="195709"/>
                    <a:pt x="1219200" y="169813"/>
                    <a:pt x="1219200" y="143024"/>
                  </a:cubicBezTo>
                  <a:cubicBezTo>
                    <a:pt x="1219200" y="119409"/>
                    <a:pt x="1223020" y="96788"/>
                    <a:pt x="1230660" y="75158"/>
                  </a:cubicBezTo>
                  <a:cubicBezTo>
                    <a:pt x="1239589" y="50056"/>
                    <a:pt x="1253381" y="25052"/>
                    <a:pt x="1272034" y="149"/>
                  </a:cubicBezTo>
                  <a:close/>
                  <a:moveTo>
                    <a:pt x="823615" y="149"/>
                  </a:moveTo>
                  <a:cubicBezTo>
                    <a:pt x="845443" y="149"/>
                    <a:pt x="863798" y="5705"/>
                    <a:pt x="878681" y="16817"/>
                  </a:cubicBezTo>
                  <a:cubicBezTo>
                    <a:pt x="893564" y="27930"/>
                    <a:pt x="903932" y="43557"/>
                    <a:pt x="909786" y="63698"/>
                  </a:cubicBezTo>
                  <a:lnTo>
                    <a:pt x="881360" y="70395"/>
                  </a:lnTo>
                  <a:cubicBezTo>
                    <a:pt x="876300" y="54520"/>
                    <a:pt x="868958" y="42961"/>
                    <a:pt x="859333" y="35718"/>
                  </a:cubicBezTo>
                  <a:cubicBezTo>
                    <a:pt x="849709" y="28475"/>
                    <a:pt x="837605" y="24854"/>
                    <a:pt x="823019" y="24854"/>
                  </a:cubicBezTo>
                  <a:cubicBezTo>
                    <a:pt x="806251" y="24854"/>
                    <a:pt x="792237" y="28872"/>
                    <a:pt x="780975" y="36909"/>
                  </a:cubicBezTo>
                  <a:cubicBezTo>
                    <a:pt x="769714" y="44946"/>
                    <a:pt x="761802" y="55736"/>
                    <a:pt x="757237" y="69279"/>
                  </a:cubicBezTo>
                  <a:cubicBezTo>
                    <a:pt x="752673" y="82823"/>
                    <a:pt x="750391" y="96788"/>
                    <a:pt x="750391" y="111174"/>
                  </a:cubicBezTo>
                  <a:cubicBezTo>
                    <a:pt x="750391" y="129728"/>
                    <a:pt x="753095" y="145926"/>
                    <a:pt x="758502" y="159767"/>
                  </a:cubicBezTo>
                  <a:cubicBezTo>
                    <a:pt x="763910" y="173608"/>
                    <a:pt x="772319" y="183951"/>
                    <a:pt x="783729" y="190797"/>
                  </a:cubicBezTo>
                  <a:cubicBezTo>
                    <a:pt x="795139" y="197643"/>
                    <a:pt x="807492" y="201066"/>
                    <a:pt x="820787" y="201066"/>
                  </a:cubicBezTo>
                  <a:cubicBezTo>
                    <a:pt x="836960" y="201066"/>
                    <a:pt x="850652" y="196403"/>
                    <a:pt x="861864" y="187077"/>
                  </a:cubicBezTo>
                  <a:cubicBezTo>
                    <a:pt x="873075" y="177750"/>
                    <a:pt x="880666" y="163909"/>
                    <a:pt x="884634" y="145554"/>
                  </a:cubicBezTo>
                  <a:lnTo>
                    <a:pt x="913507" y="152846"/>
                  </a:lnTo>
                  <a:cubicBezTo>
                    <a:pt x="907455" y="176559"/>
                    <a:pt x="896565" y="194642"/>
                    <a:pt x="880839" y="207094"/>
                  </a:cubicBezTo>
                  <a:cubicBezTo>
                    <a:pt x="865113" y="219546"/>
                    <a:pt x="845889" y="225772"/>
                    <a:pt x="823168" y="225772"/>
                  </a:cubicBezTo>
                  <a:cubicBezTo>
                    <a:pt x="799653" y="225772"/>
                    <a:pt x="780529" y="220985"/>
                    <a:pt x="765795" y="211410"/>
                  </a:cubicBezTo>
                  <a:cubicBezTo>
                    <a:pt x="751061" y="201835"/>
                    <a:pt x="739849" y="187970"/>
                    <a:pt x="732160" y="169813"/>
                  </a:cubicBezTo>
                  <a:cubicBezTo>
                    <a:pt x="724470" y="151656"/>
                    <a:pt x="720626" y="132159"/>
                    <a:pt x="720626" y="111323"/>
                  </a:cubicBezTo>
                  <a:cubicBezTo>
                    <a:pt x="720626" y="88602"/>
                    <a:pt x="724966" y="68783"/>
                    <a:pt x="733648" y="51866"/>
                  </a:cubicBezTo>
                  <a:cubicBezTo>
                    <a:pt x="742330" y="34949"/>
                    <a:pt x="754683" y="22101"/>
                    <a:pt x="770706" y="13320"/>
                  </a:cubicBezTo>
                  <a:cubicBezTo>
                    <a:pt x="786730" y="4539"/>
                    <a:pt x="804366" y="149"/>
                    <a:pt x="823615" y="149"/>
                  </a:cubicBezTo>
                  <a:close/>
                  <a:moveTo>
                    <a:pt x="537567" y="149"/>
                  </a:moveTo>
                  <a:cubicBezTo>
                    <a:pt x="553740" y="149"/>
                    <a:pt x="568002" y="2753"/>
                    <a:pt x="580355" y="7962"/>
                  </a:cubicBezTo>
                  <a:cubicBezTo>
                    <a:pt x="592708" y="13171"/>
                    <a:pt x="602208" y="20836"/>
                    <a:pt x="608856" y="30956"/>
                  </a:cubicBezTo>
                  <a:cubicBezTo>
                    <a:pt x="615503" y="41076"/>
                    <a:pt x="619075" y="52536"/>
                    <a:pt x="619571" y="65335"/>
                  </a:cubicBezTo>
                  <a:lnTo>
                    <a:pt x="591889" y="67419"/>
                  </a:lnTo>
                  <a:cubicBezTo>
                    <a:pt x="590401" y="53627"/>
                    <a:pt x="585366" y="43209"/>
                    <a:pt x="576783" y="36165"/>
                  </a:cubicBezTo>
                  <a:cubicBezTo>
                    <a:pt x="568201" y="29120"/>
                    <a:pt x="555526" y="25598"/>
                    <a:pt x="538758" y="25598"/>
                  </a:cubicBezTo>
                  <a:cubicBezTo>
                    <a:pt x="521295" y="25598"/>
                    <a:pt x="508570" y="28798"/>
                    <a:pt x="500583" y="35198"/>
                  </a:cubicBezTo>
                  <a:cubicBezTo>
                    <a:pt x="492596" y="41597"/>
                    <a:pt x="488603" y="49311"/>
                    <a:pt x="488603" y="58340"/>
                  </a:cubicBezTo>
                  <a:cubicBezTo>
                    <a:pt x="488603" y="66179"/>
                    <a:pt x="491430" y="72628"/>
                    <a:pt x="497086" y="77688"/>
                  </a:cubicBezTo>
                  <a:cubicBezTo>
                    <a:pt x="502642" y="82748"/>
                    <a:pt x="517153" y="87932"/>
                    <a:pt x="540618" y="93240"/>
                  </a:cubicBezTo>
                  <a:cubicBezTo>
                    <a:pt x="564083" y="98549"/>
                    <a:pt x="580182" y="103187"/>
                    <a:pt x="588913" y="107156"/>
                  </a:cubicBezTo>
                  <a:cubicBezTo>
                    <a:pt x="601613" y="113010"/>
                    <a:pt x="610989" y="120426"/>
                    <a:pt x="617041" y="129406"/>
                  </a:cubicBezTo>
                  <a:cubicBezTo>
                    <a:pt x="623094" y="138385"/>
                    <a:pt x="626120" y="148729"/>
                    <a:pt x="626120" y="160436"/>
                  </a:cubicBezTo>
                  <a:cubicBezTo>
                    <a:pt x="626120" y="172045"/>
                    <a:pt x="622796" y="182984"/>
                    <a:pt x="616148" y="193253"/>
                  </a:cubicBezTo>
                  <a:cubicBezTo>
                    <a:pt x="609501" y="203522"/>
                    <a:pt x="599951" y="211509"/>
                    <a:pt x="587499" y="217214"/>
                  </a:cubicBezTo>
                  <a:cubicBezTo>
                    <a:pt x="575047" y="222919"/>
                    <a:pt x="561032" y="225772"/>
                    <a:pt x="545455" y="225772"/>
                  </a:cubicBezTo>
                  <a:cubicBezTo>
                    <a:pt x="525710" y="225772"/>
                    <a:pt x="509166" y="222895"/>
                    <a:pt x="495821" y="217140"/>
                  </a:cubicBezTo>
                  <a:cubicBezTo>
                    <a:pt x="482476" y="211385"/>
                    <a:pt x="472008" y="202728"/>
                    <a:pt x="464418" y="191169"/>
                  </a:cubicBezTo>
                  <a:cubicBezTo>
                    <a:pt x="456828" y="179610"/>
                    <a:pt x="452834" y="166538"/>
                    <a:pt x="452437" y="151953"/>
                  </a:cubicBezTo>
                  <a:lnTo>
                    <a:pt x="479673" y="149572"/>
                  </a:lnTo>
                  <a:cubicBezTo>
                    <a:pt x="480963" y="160486"/>
                    <a:pt x="483964" y="169440"/>
                    <a:pt x="488677" y="176435"/>
                  </a:cubicBezTo>
                  <a:cubicBezTo>
                    <a:pt x="493390" y="183430"/>
                    <a:pt x="500707" y="189086"/>
                    <a:pt x="510629" y="193402"/>
                  </a:cubicBezTo>
                  <a:cubicBezTo>
                    <a:pt x="520551" y="197718"/>
                    <a:pt x="531713" y="199876"/>
                    <a:pt x="544116" y="199876"/>
                  </a:cubicBezTo>
                  <a:cubicBezTo>
                    <a:pt x="555129" y="199876"/>
                    <a:pt x="564852" y="198239"/>
                    <a:pt x="573286" y="194965"/>
                  </a:cubicBezTo>
                  <a:cubicBezTo>
                    <a:pt x="581719" y="191690"/>
                    <a:pt x="587995" y="187201"/>
                    <a:pt x="592113" y="181496"/>
                  </a:cubicBezTo>
                  <a:cubicBezTo>
                    <a:pt x="596230" y="175790"/>
                    <a:pt x="598289" y="169565"/>
                    <a:pt x="598289" y="162818"/>
                  </a:cubicBezTo>
                  <a:cubicBezTo>
                    <a:pt x="598289" y="155972"/>
                    <a:pt x="596305" y="149994"/>
                    <a:pt x="592336" y="144884"/>
                  </a:cubicBezTo>
                  <a:cubicBezTo>
                    <a:pt x="588367" y="139774"/>
                    <a:pt x="581819" y="135483"/>
                    <a:pt x="572691" y="132010"/>
                  </a:cubicBezTo>
                  <a:cubicBezTo>
                    <a:pt x="566837" y="129728"/>
                    <a:pt x="553889" y="126181"/>
                    <a:pt x="533846" y="121369"/>
                  </a:cubicBezTo>
                  <a:cubicBezTo>
                    <a:pt x="513804" y="116557"/>
                    <a:pt x="499765" y="112018"/>
                    <a:pt x="491728" y="107751"/>
                  </a:cubicBezTo>
                  <a:cubicBezTo>
                    <a:pt x="481310" y="102294"/>
                    <a:pt x="473546" y="95523"/>
                    <a:pt x="468436" y="87436"/>
                  </a:cubicBezTo>
                  <a:cubicBezTo>
                    <a:pt x="463327" y="79350"/>
                    <a:pt x="460772" y="70296"/>
                    <a:pt x="460772" y="60275"/>
                  </a:cubicBezTo>
                  <a:cubicBezTo>
                    <a:pt x="460772" y="49262"/>
                    <a:pt x="463897" y="38968"/>
                    <a:pt x="470148" y="29393"/>
                  </a:cubicBezTo>
                  <a:cubicBezTo>
                    <a:pt x="476399" y="19819"/>
                    <a:pt x="485527" y="12551"/>
                    <a:pt x="497532" y="7590"/>
                  </a:cubicBezTo>
                  <a:cubicBezTo>
                    <a:pt x="509538" y="2629"/>
                    <a:pt x="522883" y="149"/>
                    <a:pt x="537567" y="149"/>
                  </a:cubicBezTo>
                  <a:close/>
                  <a:moveTo>
                    <a:pt x="266700" y="149"/>
                  </a:moveTo>
                  <a:lnTo>
                    <a:pt x="285899" y="149"/>
                  </a:lnTo>
                  <a:cubicBezTo>
                    <a:pt x="304552" y="25052"/>
                    <a:pt x="318343" y="50056"/>
                    <a:pt x="327273" y="75158"/>
                  </a:cubicBezTo>
                  <a:cubicBezTo>
                    <a:pt x="334913" y="96788"/>
                    <a:pt x="338733" y="119409"/>
                    <a:pt x="338733" y="143024"/>
                  </a:cubicBezTo>
                  <a:cubicBezTo>
                    <a:pt x="338733" y="169813"/>
                    <a:pt x="333598" y="195709"/>
                    <a:pt x="323329" y="220712"/>
                  </a:cubicBezTo>
                  <a:cubicBezTo>
                    <a:pt x="313060" y="245715"/>
                    <a:pt x="300583" y="267543"/>
                    <a:pt x="285899" y="286196"/>
                  </a:cubicBezTo>
                  <a:lnTo>
                    <a:pt x="266700" y="286196"/>
                  </a:lnTo>
                  <a:cubicBezTo>
                    <a:pt x="296366" y="238571"/>
                    <a:pt x="311200" y="190897"/>
                    <a:pt x="311200" y="143172"/>
                  </a:cubicBezTo>
                  <a:cubicBezTo>
                    <a:pt x="311200" y="124519"/>
                    <a:pt x="309066" y="106015"/>
                    <a:pt x="304800" y="87659"/>
                  </a:cubicBezTo>
                  <a:cubicBezTo>
                    <a:pt x="301426" y="72777"/>
                    <a:pt x="296714" y="58489"/>
                    <a:pt x="290661" y="44797"/>
                  </a:cubicBezTo>
                  <a:cubicBezTo>
                    <a:pt x="286792" y="35867"/>
                    <a:pt x="278805" y="20984"/>
                    <a:pt x="266700" y="149"/>
                  </a:cubicBezTo>
                  <a:close/>
                  <a:moveTo>
                    <a:pt x="52834" y="149"/>
                  </a:moveTo>
                  <a:lnTo>
                    <a:pt x="72033" y="149"/>
                  </a:lnTo>
                  <a:cubicBezTo>
                    <a:pt x="60027" y="20786"/>
                    <a:pt x="52090" y="35520"/>
                    <a:pt x="48220" y="44350"/>
                  </a:cubicBezTo>
                  <a:cubicBezTo>
                    <a:pt x="42168" y="58043"/>
                    <a:pt x="37405" y="72330"/>
                    <a:pt x="33933" y="87213"/>
                  </a:cubicBezTo>
                  <a:cubicBezTo>
                    <a:pt x="29666" y="105767"/>
                    <a:pt x="27533" y="124420"/>
                    <a:pt x="27533" y="143172"/>
                  </a:cubicBezTo>
                  <a:cubicBezTo>
                    <a:pt x="27533" y="190897"/>
                    <a:pt x="42366" y="238571"/>
                    <a:pt x="72033" y="286196"/>
                  </a:cubicBezTo>
                  <a:lnTo>
                    <a:pt x="52834" y="286196"/>
                  </a:lnTo>
                  <a:cubicBezTo>
                    <a:pt x="38050" y="267543"/>
                    <a:pt x="25549" y="245715"/>
                    <a:pt x="15329" y="220712"/>
                  </a:cubicBezTo>
                  <a:cubicBezTo>
                    <a:pt x="5110" y="195709"/>
                    <a:pt x="0" y="169813"/>
                    <a:pt x="0" y="143024"/>
                  </a:cubicBezTo>
                  <a:cubicBezTo>
                    <a:pt x="0" y="119409"/>
                    <a:pt x="3820" y="96788"/>
                    <a:pt x="11460" y="75158"/>
                  </a:cubicBezTo>
                  <a:cubicBezTo>
                    <a:pt x="20389" y="50056"/>
                    <a:pt x="34181" y="25052"/>
                    <a:pt x="52834" y="149"/>
                  </a:cubicBezTo>
                  <a:close/>
                  <a:moveTo>
                    <a:pt x="1424732" y="0"/>
                  </a:moveTo>
                  <a:cubicBezTo>
                    <a:pt x="1444873" y="0"/>
                    <a:pt x="1463030" y="4812"/>
                    <a:pt x="1479203" y="14436"/>
                  </a:cubicBezTo>
                  <a:cubicBezTo>
                    <a:pt x="1495375" y="24060"/>
                    <a:pt x="1507703" y="37480"/>
                    <a:pt x="1516186" y="54694"/>
                  </a:cubicBezTo>
                  <a:cubicBezTo>
                    <a:pt x="1524670" y="71908"/>
                    <a:pt x="1528911" y="91430"/>
                    <a:pt x="1528911" y="113258"/>
                  </a:cubicBezTo>
                  <a:cubicBezTo>
                    <a:pt x="1528911" y="135384"/>
                    <a:pt x="1524446" y="155178"/>
                    <a:pt x="1515517" y="172640"/>
                  </a:cubicBezTo>
                  <a:cubicBezTo>
                    <a:pt x="1506587" y="190103"/>
                    <a:pt x="1493937" y="203324"/>
                    <a:pt x="1477566" y="212303"/>
                  </a:cubicBezTo>
                  <a:cubicBezTo>
                    <a:pt x="1461194" y="221282"/>
                    <a:pt x="1443533" y="225772"/>
                    <a:pt x="1424583" y="225772"/>
                  </a:cubicBezTo>
                  <a:cubicBezTo>
                    <a:pt x="1404044" y="225772"/>
                    <a:pt x="1385689" y="220811"/>
                    <a:pt x="1369516" y="210889"/>
                  </a:cubicBezTo>
                  <a:cubicBezTo>
                    <a:pt x="1353344" y="200967"/>
                    <a:pt x="1341090" y="187424"/>
                    <a:pt x="1332756" y="170259"/>
                  </a:cubicBezTo>
                  <a:cubicBezTo>
                    <a:pt x="1324421" y="153094"/>
                    <a:pt x="1320254" y="134937"/>
                    <a:pt x="1320254" y="115788"/>
                  </a:cubicBezTo>
                  <a:cubicBezTo>
                    <a:pt x="1320254" y="79573"/>
                    <a:pt x="1329978" y="51221"/>
                    <a:pt x="1349425" y="30733"/>
                  </a:cubicBezTo>
                  <a:cubicBezTo>
                    <a:pt x="1368871" y="10244"/>
                    <a:pt x="1393974" y="0"/>
                    <a:pt x="1424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1" name="Rectangle 1700">
              <a:extLst>
                <a:ext uri="{FF2B5EF4-FFF2-40B4-BE49-F238E27FC236}">
                  <a16:creationId xmlns:a16="http://schemas.microsoft.com/office/drawing/2014/main" id="{429CEEAB-58A0-5A79-34A3-0833F84A45CF}"/>
                </a:ext>
              </a:extLst>
            </p:cNvPr>
            <p:cNvSpPr/>
            <p:nvPr/>
          </p:nvSpPr>
          <p:spPr>
            <a:xfrm>
              <a:off x="2781300" y="174625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02" name="TextBox 1701">
              <a:extLst>
                <a:ext uri="{FF2B5EF4-FFF2-40B4-BE49-F238E27FC236}">
                  <a16:creationId xmlns:a16="http://schemas.microsoft.com/office/drawing/2014/main" id="{F07B3224-26CE-B143-25DA-22544E8723E9}"/>
                </a:ext>
              </a:extLst>
            </p:cNvPr>
            <p:cNvSpPr txBox="1"/>
            <p:nvPr/>
          </p:nvSpPr>
          <p:spPr>
            <a:xfrm>
              <a:off x="2440634" y="256618"/>
              <a:ext cx="221010" cy="157274"/>
            </a:xfrm>
            <a:custGeom>
              <a:avLst/>
              <a:gdLst/>
              <a:ahLst/>
              <a:cxnLst/>
              <a:rect l="l" t="t" r="r" b="b"/>
              <a:pathLst>
                <a:path w="221010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39" y="32295"/>
                    <a:pt x="185570" y="27235"/>
                  </a:cubicBezTo>
                  <a:cubicBezTo>
                    <a:pt x="180100" y="22175"/>
                    <a:pt x="171859" y="19645"/>
                    <a:pt x="160846" y="19645"/>
                  </a:cubicBezTo>
                  <a:close/>
                  <a:moveTo>
                    <a:pt x="114411" y="0"/>
                  </a:moveTo>
                  <a:lnTo>
                    <a:pt x="163971" y="0"/>
                  </a:lnTo>
                  <a:cubicBezTo>
                    <a:pt x="182277" y="0"/>
                    <a:pt x="196360" y="4185"/>
                    <a:pt x="206220" y="12557"/>
                  </a:cubicBezTo>
                  <a:cubicBezTo>
                    <a:pt x="216080" y="20929"/>
                    <a:pt x="221010" y="32816"/>
                    <a:pt x="221010" y="48220"/>
                  </a:cubicBezTo>
                  <a:cubicBezTo>
                    <a:pt x="221010" y="58043"/>
                    <a:pt x="218796" y="66675"/>
                    <a:pt x="214368" y="74116"/>
                  </a:cubicBezTo>
                  <a:cubicBezTo>
                    <a:pt x="209941" y="81557"/>
                    <a:pt x="203504" y="87362"/>
                    <a:pt x="195058" y="91529"/>
                  </a:cubicBezTo>
                  <a:cubicBezTo>
                    <a:pt x="186612" y="95696"/>
                    <a:pt x="176622" y="97780"/>
                    <a:pt x="165087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1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4"/>
                  </a:lnTo>
                  <a:lnTo>
                    <a:pt x="27124" y="90524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03" name="TextBox 1702">
              <a:extLst>
                <a:ext uri="{FF2B5EF4-FFF2-40B4-BE49-F238E27FC236}">
                  <a16:creationId xmlns:a16="http://schemas.microsoft.com/office/drawing/2014/main" id="{FA5A50E9-7B6D-8BCA-65B4-CFF92BEDBDED}"/>
                </a:ext>
              </a:extLst>
            </p:cNvPr>
            <p:cNvSpPr txBox="1"/>
            <p:nvPr/>
          </p:nvSpPr>
          <p:spPr>
            <a:xfrm>
              <a:off x="7011953" y="246754"/>
              <a:ext cx="221010" cy="157274"/>
            </a:xfrm>
            <a:custGeom>
              <a:avLst/>
              <a:gdLst/>
              <a:ahLst/>
              <a:cxnLst/>
              <a:rect l="l" t="t" r="r" b="b"/>
              <a:pathLst>
                <a:path w="221010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39" y="32295"/>
                    <a:pt x="185570" y="27235"/>
                  </a:cubicBezTo>
                  <a:cubicBezTo>
                    <a:pt x="180101" y="22175"/>
                    <a:pt x="171859" y="19645"/>
                    <a:pt x="160846" y="19645"/>
                  </a:cubicBezTo>
                  <a:close/>
                  <a:moveTo>
                    <a:pt x="114412" y="0"/>
                  </a:moveTo>
                  <a:lnTo>
                    <a:pt x="163971" y="0"/>
                  </a:lnTo>
                  <a:cubicBezTo>
                    <a:pt x="182277" y="0"/>
                    <a:pt x="196360" y="4185"/>
                    <a:pt x="206220" y="12557"/>
                  </a:cubicBezTo>
                  <a:cubicBezTo>
                    <a:pt x="216080" y="20929"/>
                    <a:pt x="221010" y="32816"/>
                    <a:pt x="221010" y="48220"/>
                  </a:cubicBezTo>
                  <a:cubicBezTo>
                    <a:pt x="221010" y="58043"/>
                    <a:pt x="218796" y="66675"/>
                    <a:pt x="214368" y="74116"/>
                  </a:cubicBezTo>
                  <a:cubicBezTo>
                    <a:pt x="209941" y="81557"/>
                    <a:pt x="203504" y="87362"/>
                    <a:pt x="195058" y="91529"/>
                  </a:cubicBezTo>
                  <a:cubicBezTo>
                    <a:pt x="186612" y="95696"/>
                    <a:pt x="176622" y="97780"/>
                    <a:pt x="165088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2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4"/>
                  </a:lnTo>
                  <a:lnTo>
                    <a:pt x="27124" y="90524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04" name="TextBox 1703">
              <a:extLst>
                <a:ext uri="{FF2B5EF4-FFF2-40B4-BE49-F238E27FC236}">
                  <a16:creationId xmlns:a16="http://schemas.microsoft.com/office/drawing/2014/main" id="{AD3AC0A6-1FA7-803F-97F2-7D76CF6AD295}"/>
                </a:ext>
              </a:extLst>
            </p:cNvPr>
            <p:cNvSpPr txBox="1"/>
            <p:nvPr/>
          </p:nvSpPr>
          <p:spPr>
            <a:xfrm>
              <a:off x="2440634" y="3967307"/>
              <a:ext cx="221010" cy="157274"/>
            </a:xfrm>
            <a:custGeom>
              <a:avLst/>
              <a:gdLst/>
              <a:ahLst/>
              <a:cxnLst/>
              <a:rect l="l" t="t" r="r" b="b"/>
              <a:pathLst>
                <a:path w="221010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9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40" y="32295"/>
                    <a:pt x="185570" y="27235"/>
                  </a:cubicBezTo>
                  <a:cubicBezTo>
                    <a:pt x="180100" y="22175"/>
                    <a:pt x="171859" y="19645"/>
                    <a:pt x="160846" y="19645"/>
                  </a:cubicBezTo>
                  <a:close/>
                  <a:moveTo>
                    <a:pt x="114412" y="0"/>
                  </a:moveTo>
                  <a:lnTo>
                    <a:pt x="163971" y="0"/>
                  </a:lnTo>
                  <a:cubicBezTo>
                    <a:pt x="182277" y="0"/>
                    <a:pt x="196360" y="4185"/>
                    <a:pt x="206220" y="12557"/>
                  </a:cubicBezTo>
                  <a:cubicBezTo>
                    <a:pt x="216080" y="20929"/>
                    <a:pt x="221010" y="32816"/>
                    <a:pt x="221010" y="48220"/>
                  </a:cubicBezTo>
                  <a:cubicBezTo>
                    <a:pt x="221010" y="58043"/>
                    <a:pt x="218796" y="66675"/>
                    <a:pt x="214368" y="74116"/>
                  </a:cubicBezTo>
                  <a:cubicBezTo>
                    <a:pt x="209941" y="81558"/>
                    <a:pt x="203504" y="87362"/>
                    <a:pt x="195058" y="91529"/>
                  </a:cubicBezTo>
                  <a:cubicBezTo>
                    <a:pt x="186612" y="95696"/>
                    <a:pt x="176622" y="97780"/>
                    <a:pt x="165087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2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4"/>
                  </a:lnTo>
                  <a:lnTo>
                    <a:pt x="27124" y="90524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05" name="TextBox 1704">
              <a:extLst>
                <a:ext uri="{FF2B5EF4-FFF2-40B4-BE49-F238E27FC236}">
                  <a16:creationId xmlns:a16="http://schemas.microsoft.com/office/drawing/2014/main" id="{C0C55AE7-0D86-FDA1-C3C8-DAD973563B89}"/>
                </a:ext>
              </a:extLst>
            </p:cNvPr>
            <p:cNvSpPr txBox="1"/>
            <p:nvPr/>
          </p:nvSpPr>
          <p:spPr>
            <a:xfrm>
              <a:off x="2119316" y="5900268"/>
              <a:ext cx="221010" cy="157274"/>
            </a:xfrm>
            <a:custGeom>
              <a:avLst/>
              <a:gdLst/>
              <a:ahLst/>
              <a:cxnLst/>
              <a:rect l="l" t="t" r="r" b="b"/>
              <a:pathLst>
                <a:path w="221010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40" y="32296"/>
                    <a:pt x="185570" y="27235"/>
                  </a:cubicBezTo>
                  <a:cubicBezTo>
                    <a:pt x="180101" y="22175"/>
                    <a:pt x="171859" y="19645"/>
                    <a:pt x="160846" y="19645"/>
                  </a:cubicBezTo>
                  <a:close/>
                  <a:moveTo>
                    <a:pt x="114411" y="0"/>
                  </a:moveTo>
                  <a:lnTo>
                    <a:pt x="163971" y="0"/>
                  </a:lnTo>
                  <a:cubicBezTo>
                    <a:pt x="182277" y="0"/>
                    <a:pt x="196360" y="4186"/>
                    <a:pt x="206220" y="12557"/>
                  </a:cubicBezTo>
                  <a:cubicBezTo>
                    <a:pt x="216080" y="20929"/>
                    <a:pt x="221010" y="32816"/>
                    <a:pt x="221010" y="48220"/>
                  </a:cubicBezTo>
                  <a:cubicBezTo>
                    <a:pt x="221010" y="58043"/>
                    <a:pt x="218796" y="66675"/>
                    <a:pt x="214368" y="74116"/>
                  </a:cubicBezTo>
                  <a:cubicBezTo>
                    <a:pt x="209941" y="81558"/>
                    <a:pt x="203504" y="87362"/>
                    <a:pt x="195058" y="91529"/>
                  </a:cubicBezTo>
                  <a:cubicBezTo>
                    <a:pt x="186612" y="95696"/>
                    <a:pt x="176622" y="97780"/>
                    <a:pt x="165088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1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5"/>
                  </a:lnTo>
                  <a:lnTo>
                    <a:pt x="27124" y="90525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06" name="TextBox 1705">
              <a:extLst>
                <a:ext uri="{FF2B5EF4-FFF2-40B4-BE49-F238E27FC236}">
                  <a16:creationId xmlns:a16="http://schemas.microsoft.com/office/drawing/2014/main" id="{0A6B140F-D3B9-057B-17A6-4D6A8D2C8307}"/>
                </a:ext>
              </a:extLst>
            </p:cNvPr>
            <p:cNvSpPr txBox="1"/>
            <p:nvPr/>
          </p:nvSpPr>
          <p:spPr>
            <a:xfrm>
              <a:off x="6757421" y="2164657"/>
              <a:ext cx="221010" cy="157274"/>
            </a:xfrm>
            <a:custGeom>
              <a:avLst/>
              <a:gdLst/>
              <a:ahLst/>
              <a:cxnLst/>
              <a:rect l="l" t="t" r="r" b="b"/>
              <a:pathLst>
                <a:path w="221010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39" y="32295"/>
                    <a:pt x="185570" y="27235"/>
                  </a:cubicBezTo>
                  <a:cubicBezTo>
                    <a:pt x="180101" y="22175"/>
                    <a:pt x="171859" y="19645"/>
                    <a:pt x="160846" y="19645"/>
                  </a:cubicBezTo>
                  <a:close/>
                  <a:moveTo>
                    <a:pt x="114412" y="0"/>
                  </a:moveTo>
                  <a:lnTo>
                    <a:pt x="163971" y="0"/>
                  </a:lnTo>
                  <a:cubicBezTo>
                    <a:pt x="182277" y="0"/>
                    <a:pt x="196360" y="4185"/>
                    <a:pt x="206220" y="12557"/>
                  </a:cubicBezTo>
                  <a:cubicBezTo>
                    <a:pt x="216080" y="20929"/>
                    <a:pt x="221010" y="32816"/>
                    <a:pt x="221010" y="48220"/>
                  </a:cubicBezTo>
                  <a:cubicBezTo>
                    <a:pt x="221010" y="58043"/>
                    <a:pt x="218796" y="66675"/>
                    <a:pt x="214368" y="74116"/>
                  </a:cubicBezTo>
                  <a:cubicBezTo>
                    <a:pt x="209941" y="81558"/>
                    <a:pt x="203504" y="87362"/>
                    <a:pt x="195058" y="91529"/>
                  </a:cubicBezTo>
                  <a:cubicBezTo>
                    <a:pt x="186612" y="95696"/>
                    <a:pt x="176622" y="97780"/>
                    <a:pt x="165088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2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4"/>
                  </a:lnTo>
                  <a:lnTo>
                    <a:pt x="27124" y="90524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07" name="TextBox 1706">
              <a:extLst>
                <a:ext uri="{FF2B5EF4-FFF2-40B4-BE49-F238E27FC236}">
                  <a16:creationId xmlns:a16="http://schemas.microsoft.com/office/drawing/2014/main" id="{48C38F23-E1C1-50C1-CFE5-8E238B20AC34}"/>
                </a:ext>
              </a:extLst>
            </p:cNvPr>
            <p:cNvSpPr txBox="1"/>
            <p:nvPr/>
          </p:nvSpPr>
          <p:spPr>
            <a:xfrm>
              <a:off x="3852738" y="4674976"/>
              <a:ext cx="221010" cy="157274"/>
            </a:xfrm>
            <a:custGeom>
              <a:avLst/>
              <a:gdLst/>
              <a:ahLst/>
              <a:cxnLst/>
              <a:rect l="l" t="t" r="r" b="b"/>
              <a:pathLst>
                <a:path w="221010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39" y="32296"/>
                    <a:pt x="185570" y="27235"/>
                  </a:cubicBezTo>
                  <a:cubicBezTo>
                    <a:pt x="180100" y="22175"/>
                    <a:pt x="171859" y="19645"/>
                    <a:pt x="160846" y="19645"/>
                  </a:cubicBezTo>
                  <a:close/>
                  <a:moveTo>
                    <a:pt x="114411" y="0"/>
                  </a:moveTo>
                  <a:lnTo>
                    <a:pt x="163971" y="0"/>
                  </a:lnTo>
                  <a:cubicBezTo>
                    <a:pt x="182277" y="0"/>
                    <a:pt x="196360" y="4186"/>
                    <a:pt x="206220" y="12557"/>
                  </a:cubicBezTo>
                  <a:cubicBezTo>
                    <a:pt x="216080" y="20929"/>
                    <a:pt x="221010" y="32816"/>
                    <a:pt x="221010" y="48220"/>
                  </a:cubicBezTo>
                  <a:cubicBezTo>
                    <a:pt x="221010" y="58043"/>
                    <a:pt x="218796" y="66675"/>
                    <a:pt x="214368" y="74116"/>
                  </a:cubicBezTo>
                  <a:cubicBezTo>
                    <a:pt x="209940" y="81558"/>
                    <a:pt x="203504" y="87362"/>
                    <a:pt x="195058" y="91529"/>
                  </a:cubicBezTo>
                  <a:cubicBezTo>
                    <a:pt x="186612" y="95696"/>
                    <a:pt x="176622" y="97780"/>
                    <a:pt x="165087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1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5"/>
                  </a:lnTo>
                  <a:lnTo>
                    <a:pt x="27124" y="90525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08" name="TextBox 1707">
              <a:extLst>
                <a:ext uri="{FF2B5EF4-FFF2-40B4-BE49-F238E27FC236}">
                  <a16:creationId xmlns:a16="http://schemas.microsoft.com/office/drawing/2014/main" id="{2542858B-1C50-B8AC-DA7C-48AE280D1871}"/>
                </a:ext>
              </a:extLst>
            </p:cNvPr>
            <p:cNvSpPr txBox="1"/>
            <p:nvPr/>
          </p:nvSpPr>
          <p:spPr>
            <a:xfrm>
              <a:off x="8578684" y="1000282"/>
              <a:ext cx="221009" cy="157274"/>
            </a:xfrm>
            <a:custGeom>
              <a:avLst/>
              <a:gdLst/>
              <a:ahLst/>
              <a:cxnLst/>
              <a:rect l="l" t="t" r="r" b="b"/>
              <a:pathLst>
                <a:path w="221009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39" y="32295"/>
                    <a:pt x="185570" y="27235"/>
                  </a:cubicBezTo>
                  <a:cubicBezTo>
                    <a:pt x="180100" y="22175"/>
                    <a:pt x="171859" y="19645"/>
                    <a:pt x="160846" y="19645"/>
                  </a:cubicBezTo>
                  <a:close/>
                  <a:moveTo>
                    <a:pt x="114411" y="0"/>
                  </a:moveTo>
                  <a:lnTo>
                    <a:pt x="163971" y="0"/>
                  </a:lnTo>
                  <a:cubicBezTo>
                    <a:pt x="182277" y="0"/>
                    <a:pt x="196360" y="4185"/>
                    <a:pt x="206220" y="12557"/>
                  </a:cubicBezTo>
                  <a:cubicBezTo>
                    <a:pt x="216080" y="20929"/>
                    <a:pt x="221009" y="32816"/>
                    <a:pt x="221009" y="48220"/>
                  </a:cubicBezTo>
                  <a:cubicBezTo>
                    <a:pt x="221009" y="58043"/>
                    <a:pt x="218796" y="66675"/>
                    <a:pt x="214368" y="74116"/>
                  </a:cubicBezTo>
                  <a:cubicBezTo>
                    <a:pt x="209940" y="81557"/>
                    <a:pt x="203504" y="87362"/>
                    <a:pt x="195058" y="91529"/>
                  </a:cubicBezTo>
                  <a:cubicBezTo>
                    <a:pt x="186612" y="95696"/>
                    <a:pt x="176621" y="97780"/>
                    <a:pt x="165087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1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4"/>
                  </a:lnTo>
                  <a:lnTo>
                    <a:pt x="27124" y="90524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09" name="TextBox 1708">
              <a:extLst>
                <a:ext uri="{FF2B5EF4-FFF2-40B4-BE49-F238E27FC236}">
                  <a16:creationId xmlns:a16="http://schemas.microsoft.com/office/drawing/2014/main" id="{A65659DC-BAE6-49E7-F34C-F6B6B6954434}"/>
                </a:ext>
              </a:extLst>
            </p:cNvPr>
            <p:cNvSpPr txBox="1"/>
            <p:nvPr/>
          </p:nvSpPr>
          <p:spPr>
            <a:xfrm>
              <a:off x="8578685" y="2755686"/>
              <a:ext cx="221009" cy="157274"/>
            </a:xfrm>
            <a:custGeom>
              <a:avLst/>
              <a:gdLst/>
              <a:ahLst/>
              <a:cxnLst/>
              <a:rect l="l" t="t" r="r" b="b"/>
              <a:pathLst>
                <a:path w="221009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39" y="32295"/>
                    <a:pt x="185570" y="27235"/>
                  </a:cubicBezTo>
                  <a:cubicBezTo>
                    <a:pt x="180100" y="22175"/>
                    <a:pt x="171859" y="19645"/>
                    <a:pt x="160846" y="19645"/>
                  </a:cubicBezTo>
                  <a:close/>
                  <a:moveTo>
                    <a:pt x="114411" y="0"/>
                  </a:moveTo>
                  <a:lnTo>
                    <a:pt x="163971" y="0"/>
                  </a:lnTo>
                  <a:cubicBezTo>
                    <a:pt x="182277" y="0"/>
                    <a:pt x="196360" y="4185"/>
                    <a:pt x="206220" y="12557"/>
                  </a:cubicBezTo>
                  <a:cubicBezTo>
                    <a:pt x="216079" y="20929"/>
                    <a:pt x="221009" y="32816"/>
                    <a:pt x="221009" y="48220"/>
                  </a:cubicBezTo>
                  <a:cubicBezTo>
                    <a:pt x="221009" y="58043"/>
                    <a:pt x="218796" y="66675"/>
                    <a:pt x="214368" y="74116"/>
                  </a:cubicBezTo>
                  <a:cubicBezTo>
                    <a:pt x="209940" y="81558"/>
                    <a:pt x="203504" y="87362"/>
                    <a:pt x="195058" y="91529"/>
                  </a:cubicBezTo>
                  <a:cubicBezTo>
                    <a:pt x="186612" y="95696"/>
                    <a:pt x="176621" y="97780"/>
                    <a:pt x="165087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1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4"/>
                  </a:lnTo>
                  <a:lnTo>
                    <a:pt x="27124" y="90524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10" name="TextBox 1709">
              <a:extLst>
                <a:ext uri="{FF2B5EF4-FFF2-40B4-BE49-F238E27FC236}">
                  <a16:creationId xmlns:a16="http://schemas.microsoft.com/office/drawing/2014/main" id="{5E43761A-C9FD-B6C7-411F-2888D5C0A0E3}"/>
                </a:ext>
              </a:extLst>
            </p:cNvPr>
            <p:cNvSpPr txBox="1"/>
            <p:nvPr/>
          </p:nvSpPr>
          <p:spPr>
            <a:xfrm>
              <a:off x="6956806" y="3967307"/>
              <a:ext cx="221010" cy="157274"/>
            </a:xfrm>
            <a:custGeom>
              <a:avLst/>
              <a:gdLst/>
              <a:ahLst/>
              <a:cxnLst/>
              <a:rect l="l" t="t" r="r" b="b"/>
              <a:pathLst>
                <a:path w="221010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39" y="32295"/>
                    <a:pt x="185570" y="27235"/>
                  </a:cubicBezTo>
                  <a:cubicBezTo>
                    <a:pt x="180101" y="22175"/>
                    <a:pt x="171859" y="19645"/>
                    <a:pt x="160846" y="19645"/>
                  </a:cubicBezTo>
                  <a:close/>
                  <a:moveTo>
                    <a:pt x="114412" y="0"/>
                  </a:moveTo>
                  <a:lnTo>
                    <a:pt x="163971" y="0"/>
                  </a:lnTo>
                  <a:cubicBezTo>
                    <a:pt x="182277" y="0"/>
                    <a:pt x="196360" y="4185"/>
                    <a:pt x="206220" y="12557"/>
                  </a:cubicBezTo>
                  <a:cubicBezTo>
                    <a:pt x="216080" y="20929"/>
                    <a:pt x="221010" y="32816"/>
                    <a:pt x="221010" y="48220"/>
                  </a:cubicBezTo>
                  <a:cubicBezTo>
                    <a:pt x="221010" y="58043"/>
                    <a:pt x="218796" y="66675"/>
                    <a:pt x="214368" y="74116"/>
                  </a:cubicBezTo>
                  <a:cubicBezTo>
                    <a:pt x="209941" y="81558"/>
                    <a:pt x="203504" y="87362"/>
                    <a:pt x="195058" y="91529"/>
                  </a:cubicBezTo>
                  <a:cubicBezTo>
                    <a:pt x="186612" y="95696"/>
                    <a:pt x="176622" y="97780"/>
                    <a:pt x="165088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2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4"/>
                  </a:lnTo>
                  <a:lnTo>
                    <a:pt x="27124" y="90524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11" name="TextBox 1710">
              <a:extLst>
                <a:ext uri="{FF2B5EF4-FFF2-40B4-BE49-F238E27FC236}">
                  <a16:creationId xmlns:a16="http://schemas.microsoft.com/office/drawing/2014/main" id="{D95C3AE3-F3E8-6773-C13A-2E88FE592CAD}"/>
                </a:ext>
              </a:extLst>
            </p:cNvPr>
            <p:cNvSpPr txBox="1"/>
            <p:nvPr/>
          </p:nvSpPr>
          <p:spPr>
            <a:xfrm>
              <a:off x="3825119" y="3859978"/>
              <a:ext cx="250589" cy="157274"/>
            </a:xfrm>
            <a:custGeom>
              <a:avLst/>
              <a:gdLst/>
              <a:ahLst/>
              <a:cxnLst/>
              <a:rect l="l" t="t" r="r" b="b"/>
              <a:pathLst>
                <a:path w="250589" h="157274">
                  <a:moveTo>
                    <a:pt x="114300" y="0"/>
                  </a:moveTo>
                  <a:lnTo>
                    <a:pt x="146670" y="0"/>
                  </a:lnTo>
                  <a:lnTo>
                    <a:pt x="227037" y="128252"/>
                  </a:lnTo>
                  <a:cubicBezTo>
                    <a:pt x="226740" y="124160"/>
                    <a:pt x="226479" y="119658"/>
                    <a:pt x="226256" y="114746"/>
                  </a:cubicBezTo>
                  <a:cubicBezTo>
                    <a:pt x="226033" y="109835"/>
                    <a:pt x="225921" y="103993"/>
                    <a:pt x="225921" y="97222"/>
                  </a:cubicBezTo>
                  <a:lnTo>
                    <a:pt x="225921" y="0"/>
                  </a:lnTo>
                  <a:lnTo>
                    <a:pt x="250589" y="0"/>
                  </a:lnTo>
                  <a:lnTo>
                    <a:pt x="250589" y="157274"/>
                  </a:lnTo>
                  <a:lnTo>
                    <a:pt x="217438" y="157274"/>
                  </a:lnTo>
                  <a:lnTo>
                    <a:pt x="137964" y="29914"/>
                  </a:lnTo>
                  <a:cubicBezTo>
                    <a:pt x="138187" y="34751"/>
                    <a:pt x="138391" y="39532"/>
                    <a:pt x="138577" y="44257"/>
                  </a:cubicBezTo>
                  <a:cubicBezTo>
                    <a:pt x="138764" y="48983"/>
                    <a:pt x="138856" y="53764"/>
                    <a:pt x="138856" y="58601"/>
                  </a:cubicBezTo>
                  <a:lnTo>
                    <a:pt x="138856" y="157274"/>
                  </a:lnTo>
                  <a:lnTo>
                    <a:pt x="114300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4"/>
                  </a:lnTo>
                  <a:lnTo>
                    <a:pt x="27124" y="90524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712" name="Rectangle 1711">
              <a:extLst>
                <a:ext uri="{FF2B5EF4-FFF2-40B4-BE49-F238E27FC236}">
                  <a16:creationId xmlns:a16="http://schemas.microsoft.com/office/drawing/2014/main" id="{C47E4192-A8CD-C1AB-FEC7-FEFED362EC12}"/>
                </a:ext>
              </a:extLst>
            </p:cNvPr>
            <p:cNvSpPr/>
            <p:nvPr/>
          </p:nvSpPr>
          <p:spPr>
            <a:xfrm>
              <a:off x="3136144" y="273088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3" name="TextBox 1712">
              <a:extLst>
                <a:ext uri="{FF2B5EF4-FFF2-40B4-BE49-F238E27FC236}">
                  <a16:creationId xmlns:a16="http://schemas.microsoft.com/office/drawing/2014/main" id="{AEF000EF-ADA0-847D-8B24-47E599409160}"/>
                </a:ext>
              </a:extLst>
            </p:cNvPr>
            <p:cNvSpPr txBox="1"/>
            <p:nvPr/>
          </p:nvSpPr>
          <p:spPr>
            <a:xfrm>
              <a:off x="3340024" y="728184"/>
              <a:ext cx="221010" cy="157274"/>
            </a:xfrm>
            <a:custGeom>
              <a:avLst/>
              <a:gdLst/>
              <a:ahLst/>
              <a:cxnLst/>
              <a:rect l="l" t="t" r="r" b="b"/>
              <a:pathLst>
                <a:path w="221010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39" y="32295"/>
                    <a:pt x="185570" y="27235"/>
                  </a:cubicBezTo>
                  <a:cubicBezTo>
                    <a:pt x="180100" y="22175"/>
                    <a:pt x="171859" y="19645"/>
                    <a:pt x="160846" y="19645"/>
                  </a:cubicBezTo>
                  <a:close/>
                  <a:moveTo>
                    <a:pt x="114412" y="0"/>
                  </a:moveTo>
                  <a:lnTo>
                    <a:pt x="163971" y="0"/>
                  </a:lnTo>
                  <a:cubicBezTo>
                    <a:pt x="182277" y="0"/>
                    <a:pt x="196360" y="4185"/>
                    <a:pt x="206220" y="12557"/>
                  </a:cubicBezTo>
                  <a:cubicBezTo>
                    <a:pt x="216080" y="20929"/>
                    <a:pt x="221010" y="32816"/>
                    <a:pt x="221010" y="48220"/>
                  </a:cubicBezTo>
                  <a:cubicBezTo>
                    <a:pt x="221010" y="58043"/>
                    <a:pt x="218796" y="66675"/>
                    <a:pt x="214368" y="74116"/>
                  </a:cubicBezTo>
                  <a:cubicBezTo>
                    <a:pt x="209941" y="81557"/>
                    <a:pt x="203504" y="87362"/>
                    <a:pt x="195058" y="91529"/>
                  </a:cubicBezTo>
                  <a:cubicBezTo>
                    <a:pt x="186612" y="95696"/>
                    <a:pt x="176622" y="97780"/>
                    <a:pt x="165087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2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4"/>
                  </a:lnTo>
                  <a:lnTo>
                    <a:pt x="27124" y="90524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14" name="Rectangle 1713">
              <a:extLst>
                <a:ext uri="{FF2B5EF4-FFF2-40B4-BE49-F238E27FC236}">
                  <a16:creationId xmlns:a16="http://schemas.microsoft.com/office/drawing/2014/main" id="{58FD6AD4-A133-ADA0-B3C6-4B662ECB11BE}"/>
                </a:ext>
              </a:extLst>
            </p:cNvPr>
            <p:cNvSpPr/>
            <p:nvPr/>
          </p:nvSpPr>
          <p:spPr>
            <a:xfrm>
              <a:off x="7361365" y="147968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5" name="Rectangle 1714">
              <a:extLst>
                <a:ext uri="{FF2B5EF4-FFF2-40B4-BE49-F238E27FC236}">
                  <a16:creationId xmlns:a16="http://schemas.microsoft.com/office/drawing/2014/main" id="{9F2D5058-1C38-658F-E030-69AA0F16D077}"/>
                </a:ext>
              </a:extLst>
            </p:cNvPr>
            <p:cNvSpPr/>
            <p:nvPr/>
          </p:nvSpPr>
          <p:spPr>
            <a:xfrm>
              <a:off x="7810519" y="84491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6" name="Rectangle 1715">
              <a:extLst>
                <a:ext uri="{FF2B5EF4-FFF2-40B4-BE49-F238E27FC236}">
                  <a16:creationId xmlns:a16="http://schemas.microsoft.com/office/drawing/2014/main" id="{28E87358-5AC1-DEEB-89BB-3B5096FBCB93}"/>
                </a:ext>
              </a:extLst>
            </p:cNvPr>
            <p:cNvSpPr/>
            <p:nvPr/>
          </p:nvSpPr>
          <p:spPr>
            <a:xfrm>
              <a:off x="8234854" y="880306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7" name="Rectangle 1716">
              <a:extLst>
                <a:ext uri="{FF2B5EF4-FFF2-40B4-BE49-F238E27FC236}">
                  <a16:creationId xmlns:a16="http://schemas.microsoft.com/office/drawing/2014/main" id="{52E60A5E-6A6A-295C-A45C-1F1DFADC66C6}"/>
                </a:ext>
              </a:extLst>
            </p:cNvPr>
            <p:cNvSpPr/>
            <p:nvPr/>
          </p:nvSpPr>
          <p:spPr>
            <a:xfrm>
              <a:off x="7103531" y="2057731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8" name="Rectangle 1717">
              <a:extLst>
                <a:ext uri="{FF2B5EF4-FFF2-40B4-BE49-F238E27FC236}">
                  <a16:creationId xmlns:a16="http://schemas.microsoft.com/office/drawing/2014/main" id="{1DD019A8-56C4-952A-5FBC-862EDEA27385}"/>
                </a:ext>
              </a:extLst>
            </p:cNvPr>
            <p:cNvSpPr/>
            <p:nvPr/>
          </p:nvSpPr>
          <p:spPr>
            <a:xfrm>
              <a:off x="8234854" y="2648760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9" name="TextBox 1718">
              <a:extLst>
                <a:ext uri="{FF2B5EF4-FFF2-40B4-BE49-F238E27FC236}">
                  <a16:creationId xmlns:a16="http://schemas.microsoft.com/office/drawing/2014/main" id="{BDD68F83-F716-2D84-5F90-E28D016E327A}"/>
                </a:ext>
              </a:extLst>
            </p:cNvPr>
            <p:cNvSpPr txBox="1"/>
            <p:nvPr/>
          </p:nvSpPr>
          <p:spPr>
            <a:xfrm>
              <a:off x="8313898" y="348901"/>
              <a:ext cx="221009" cy="157274"/>
            </a:xfrm>
            <a:custGeom>
              <a:avLst/>
              <a:gdLst/>
              <a:ahLst/>
              <a:cxnLst/>
              <a:rect l="l" t="t" r="r" b="b"/>
              <a:pathLst>
                <a:path w="221009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39" y="32295"/>
                    <a:pt x="185570" y="27235"/>
                  </a:cubicBezTo>
                  <a:cubicBezTo>
                    <a:pt x="180100" y="22175"/>
                    <a:pt x="171859" y="19645"/>
                    <a:pt x="160846" y="19645"/>
                  </a:cubicBezTo>
                  <a:close/>
                  <a:moveTo>
                    <a:pt x="114411" y="0"/>
                  </a:moveTo>
                  <a:lnTo>
                    <a:pt x="163971" y="0"/>
                  </a:lnTo>
                  <a:cubicBezTo>
                    <a:pt x="182277" y="0"/>
                    <a:pt x="196360" y="4185"/>
                    <a:pt x="206220" y="12557"/>
                  </a:cubicBezTo>
                  <a:cubicBezTo>
                    <a:pt x="216080" y="20929"/>
                    <a:pt x="221009" y="32816"/>
                    <a:pt x="221009" y="48220"/>
                  </a:cubicBezTo>
                  <a:cubicBezTo>
                    <a:pt x="221009" y="58043"/>
                    <a:pt x="218796" y="66675"/>
                    <a:pt x="214368" y="74116"/>
                  </a:cubicBezTo>
                  <a:cubicBezTo>
                    <a:pt x="209940" y="81557"/>
                    <a:pt x="203504" y="87362"/>
                    <a:pt x="195058" y="91529"/>
                  </a:cubicBezTo>
                  <a:cubicBezTo>
                    <a:pt x="186612" y="95696"/>
                    <a:pt x="176621" y="97780"/>
                    <a:pt x="165087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1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4"/>
                  </a:lnTo>
                  <a:lnTo>
                    <a:pt x="27124" y="90524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20" name="Rectangle 1719">
              <a:extLst>
                <a:ext uri="{FF2B5EF4-FFF2-40B4-BE49-F238E27FC236}">
                  <a16:creationId xmlns:a16="http://schemas.microsoft.com/office/drawing/2014/main" id="{875EA0EA-88B4-4ED9-373D-DBBF5F8049B6}"/>
                </a:ext>
              </a:extLst>
            </p:cNvPr>
            <p:cNvSpPr/>
            <p:nvPr/>
          </p:nvSpPr>
          <p:spPr>
            <a:xfrm>
              <a:off x="7361365" y="3827559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1" name="Rectangle 1720">
              <a:extLst>
                <a:ext uri="{FF2B5EF4-FFF2-40B4-BE49-F238E27FC236}">
                  <a16:creationId xmlns:a16="http://schemas.microsoft.com/office/drawing/2014/main" id="{04F277D6-FD4D-285A-3573-DF786312851C}"/>
                </a:ext>
              </a:extLst>
            </p:cNvPr>
            <p:cNvSpPr/>
            <p:nvPr/>
          </p:nvSpPr>
          <p:spPr>
            <a:xfrm>
              <a:off x="2458509" y="5793342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2" name="Rectangle 1721">
              <a:extLst>
                <a:ext uri="{FF2B5EF4-FFF2-40B4-BE49-F238E27FC236}">
                  <a16:creationId xmlns:a16="http://schemas.microsoft.com/office/drawing/2014/main" id="{0179BF5E-666D-0ED9-29B0-2BFFD0500221}"/>
                </a:ext>
              </a:extLst>
            </p:cNvPr>
            <p:cNvSpPr/>
            <p:nvPr/>
          </p:nvSpPr>
          <p:spPr>
            <a:xfrm>
              <a:off x="2748813" y="3827559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3" name="Rectangle 1722">
              <a:extLst>
                <a:ext uri="{FF2B5EF4-FFF2-40B4-BE49-F238E27FC236}">
                  <a16:creationId xmlns:a16="http://schemas.microsoft.com/office/drawing/2014/main" id="{46FC9BFF-0B4E-88B9-24F5-6044493D2F68}"/>
                </a:ext>
              </a:extLst>
            </p:cNvPr>
            <p:cNvSpPr/>
            <p:nvPr/>
          </p:nvSpPr>
          <p:spPr>
            <a:xfrm>
              <a:off x="4132551" y="4526517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4" name="Rectangle 1723">
              <a:extLst>
                <a:ext uri="{FF2B5EF4-FFF2-40B4-BE49-F238E27FC236}">
                  <a16:creationId xmlns:a16="http://schemas.microsoft.com/office/drawing/2014/main" id="{8A578864-5819-B26D-E72D-17E0DB7A979D}"/>
                </a:ext>
              </a:extLst>
            </p:cNvPr>
            <p:cNvSpPr/>
            <p:nvPr/>
          </p:nvSpPr>
          <p:spPr>
            <a:xfrm>
              <a:off x="3443858" y="3712705"/>
              <a:ext cx="266176" cy="369332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5" name="Rectangle 1724">
              <a:extLst>
                <a:ext uri="{FF2B5EF4-FFF2-40B4-BE49-F238E27FC236}">
                  <a16:creationId xmlns:a16="http://schemas.microsoft.com/office/drawing/2014/main" id="{02732FD2-4D42-3FFA-A615-AF1A39CCFA9F}"/>
                </a:ext>
              </a:extLst>
            </p:cNvPr>
            <p:cNvSpPr/>
            <p:nvPr/>
          </p:nvSpPr>
          <p:spPr>
            <a:xfrm rot="5400000">
              <a:off x="1888742" y="5086675"/>
              <a:ext cx="266176" cy="3693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6" name="TextBox 1725">
              <a:extLst>
                <a:ext uri="{FF2B5EF4-FFF2-40B4-BE49-F238E27FC236}">
                  <a16:creationId xmlns:a16="http://schemas.microsoft.com/office/drawing/2014/main" id="{297FA69A-A91C-CA71-F796-C8DD7B360729}"/>
                </a:ext>
              </a:extLst>
            </p:cNvPr>
            <p:cNvSpPr txBox="1"/>
            <p:nvPr/>
          </p:nvSpPr>
          <p:spPr>
            <a:xfrm>
              <a:off x="1915312" y="4839626"/>
              <a:ext cx="221010" cy="157274"/>
            </a:xfrm>
            <a:custGeom>
              <a:avLst/>
              <a:gdLst/>
              <a:ahLst/>
              <a:cxnLst/>
              <a:rect l="l" t="t" r="r" b="b"/>
              <a:pathLst>
                <a:path w="221010" h="157274">
                  <a:moveTo>
                    <a:pt x="141424" y="19645"/>
                  </a:moveTo>
                  <a:lnTo>
                    <a:pt x="141424" y="78358"/>
                  </a:lnTo>
                  <a:lnTo>
                    <a:pt x="161739" y="78358"/>
                  </a:lnTo>
                  <a:cubicBezTo>
                    <a:pt x="171859" y="78358"/>
                    <a:pt x="179728" y="75772"/>
                    <a:pt x="185347" y="70600"/>
                  </a:cubicBezTo>
                  <a:cubicBezTo>
                    <a:pt x="190965" y="65428"/>
                    <a:pt x="193774" y="58043"/>
                    <a:pt x="193774" y="48443"/>
                  </a:cubicBezTo>
                  <a:cubicBezTo>
                    <a:pt x="193774" y="39365"/>
                    <a:pt x="191040" y="32296"/>
                    <a:pt x="185570" y="27235"/>
                  </a:cubicBezTo>
                  <a:cubicBezTo>
                    <a:pt x="180101" y="22175"/>
                    <a:pt x="171859" y="19645"/>
                    <a:pt x="160846" y="19645"/>
                  </a:cubicBezTo>
                  <a:close/>
                  <a:moveTo>
                    <a:pt x="114412" y="0"/>
                  </a:moveTo>
                  <a:lnTo>
                    <a:pt x="163971" y="0"/>
                  </a:lnTo>
                  <a:cubicBezTo>
                    <a:pt x="182277" y="0"/>
                    <a:pt x="196360" y="4186"/>
                    <a:pt x="206220" y="12557"/>
                  </a:cubicBezTo>
                  <a:cubicBezTo>
                    <a:pt x="216080" y="20929"/>
                    <a:pt x="221010" y="32816"/>
                    <a:pt x="221010" y="48220"/>
                  </a:cubicBezTo>
                  <a:cubicBezTo>
                    <a:pt x="221010" y="58043"/>
                    <a:pt x="218796" y="66675"/>
                    <a:pt x="214368" y="74116"/>
                  </a:cubicBezTo>
                  <a:cubicBezTo>
                    <a:pt x="209941" y="81558"/>
                    <a:pt x="203504" y="87362"/>
                    <a:pt x="195058" y="91529"/>
                  </a:cubicBezTo>
                  <a:cubicBezTo>
                    <a:pt x="186612" y="95696"/>
                    <a:pt x="176622" y="97780"/>
                    <a:pt x="165087" y="97780"/>
                  </a:cubicBezTo>
                  <a:lnTo>
                    <a:pt x="141424" y="97780"/>
                  </a:lnTo>
                  <a:lnTo>
                    <a:pt x="141424" y="157274"/>
                  </a:lnTo>
                  <a:lnTo>
                    <a:pt x="114412" y="157274"/>
                  </a:lnTo>
                  <a:close/>
                  <a:moveTo>
                    <a:pt x="0" y="0"/>
                  </a:moveTo>
                  <a:lnTo>
                    <a:pt x="87734" y="0"/>
                  </a:lnTo>
                  <a:lnTo>
                    <a:pt x="87734" y="21766"/>
                  </a:lnTo>
                  <a:lnTo>
                    <a:pt x="27124" y="21766"/>
                  </a:lnTo>
                  <a:lnTo>
                    <a:pt x="27124" y="69428"/>
                  </a:lnTo>
                  <a:lnTo>
                    <a:pt x="85167" y="69428"/>
                  </a:lnTo>
                  <a:lnTo>
                    <a:pt x="85167" y="90525"/>
                  </a:lnTo>
                  <a:lnTo>
                    <a:pt x="27124" y="90525"/>
                  </a:lnTo>
                  <a:lnTo>
                    <a:pt x="27124" y="157274"/>
                  </a:lnTo>
                  <a:lnTo>
                    <a:pt x="0" y="15727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940" name="TextBox 1939">
            <a:extLst>
              <a:ext uri="{FF2B5EF4-FFF2-40B4-BE49-F238E27FC236}">
                <a16:creationId xmlns:a16="http://schemas.microsoft.com/office/drawing/2014/main" id="{6179290A-95DB-AE5F-B122-66F5FA83B8E7}"/>
              </a:ext>
            </a:extLst>
          </p:cNvPr>
          <p:cNvSpPr txBox="1"/>
          <p:nvPr/>
        </p:nvSpPr>
        <p:spPr>
          <a:xfrm>
            <a:off x="654445" y="24805900"/>
            <a:ext cx="11464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altLang="zh-CN" sz="3600" b="1" dirty="0"/>
              <a:t>Simultaneous Individual and Cooperative Perception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We proposed a perception framework, </a:t>
            </a:r>
            <a:r>
              <a:rPr lang="en-US" altLang="zh-CN" sz="3600" b="1" dirty="0" err="1"/>
              <a:t>SiCP</a:t>
            </a:r>
            <a:r>
              <a:rPr lang="en-US" altLang="zh-CN" sz="3600" dirty="0"/>
              <a:t> (Simultaneous Individual and Cooperative Perception),to support individual and cooperative perception.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We designed a </a:t>
            </a:r>
            <a:r>
              <a:rPr lang="en-US" altLang="zh-CN" sz="3600" b="1" dirty="0"/>
              <a:t>DP-Net</a:t>
            </a:r>
            <a:r>
              <a:rPr lang="en-US" altLang="zh-CN" sz="3600" dirty="0"/>
              <a:t> (Dual-Perception Network), which is a lightweight and Plug-and-Play model, able to handle individual and cooperative perception tasks simultaneous.</a:t>
            </a:r>
          </a:p>
        </p:txBody>
      </p:sp>
      <p:sp>
        <p:nvSpPr>
          <p:cNvPr id="2050" name="TextBox 2049">
            <a:extLst>
              <a:ext uri="{FF2B5EF4-FFF2-40B4-BE49-F238E27FC236}">
                <a16:creationId xmlns:a16="http://schemas.microsoft.com/office/drawing/2014/main" id="{73426DDC-2D53-75FC-F904-124242E8E3AF}"/>
              </a:ext>
            </a:extLst>
          </p:cNvPr>
          <p:cNvSpPr txBox="1"/>
          <p:nvPr/>
        </p:nvSpPr>
        <p:spPr>
          <a:xfrm>
            <a:off x="580835" y="22757307"/>
            <a:ext cx="11506590" cy="1384995"/>
          </a:xfrm>
          <a:prstGeom prst="rect">
            <a:avLst/>
          </a:prstGeom>
          <a:solidFill>
            <a:srgbClr val="00642D"/>
          </a:solidFill>
          <a:effectLst>
            <a:outerShdw blurRad="50800" dist="3810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tIns="91440" bIns="36576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Proposed Solution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429E428C-AF88-FE73-61D6-977B594E3A90}"/>
              </a:ext>
            </a:extLst>
          </p:cNvPr>
          <p:cNvSpPr txBox="1"/>
          <p:nvPr/>
        </p:nvSpPr>
        <p:spPr>
          <a:xfrm>
            <a:off x="659687" y="8193225"/>
            <a:ext cx="1091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altLang="zh-CN" sz="3600" b="1" dirty="0"/>
              <a:t>Individual Perception</a:t>
            </a: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1C166D95-4C69-FC77-1A45-5A4320D0261D}"/>
              </a:ext>
            </a:extLst>
          </p:cNvPr>
          <p:cNvSpPr txBox="1"/>
          <p:nvPr/>
        </p:nvSpPr>
        <p:spPr>
          <a:xfrm>
            <a:off x="659687" y="10594740"/>
            <a:ext cx="1091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altLang="zh-CN" sz="3600" b="1" dirty="0"/>
              <a:t>Cooperative Perception</a:t>
            </a: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id="{ABCED6D2-9C15-4C91-FC0C-F89F308817C8}"/>
              </a:ext>
            </a:extLst>
          </p:cNvPr>
          <p:cNvSpPr txBox="1"/>
          <p:nvPr/>
        </p:nvSpPr>
        <p:spPr>
          <a:xfrm>
            <a:off x="708766" y="14504396"/>
            <a:ext cx="11212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altLang="zh-CN" sz="3600" b="1" dirty="0"/>
              <a:t>Problem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The absence of feature maps shared from other vehicles can lead to a significant decline in object detection performance for cooperative perception models.</a:t>
            </a:r>
            <a:endParaRPr lang="zh-CN" altLang="en-US" sz="3600" dirty="0"/>
          </a:p>
        </p:txBody>
      </p:sp>
      <p:sp>
        <p:nvSpPr>
          <p:cNvPr id="2054" name="Rectangle 2053">
            <a:extLst>
              <a:ext uri="{FF2B5EF4-FFF2-40B4-BE49-F238E27FC236}">
                <a16:creationId xmlns:a16="http://schemas.microsoft.com/office/drawing/2014/main" id="{2C9C26B4-F6A2-343A-5620-BDA80CC5F12F}"/>
              </a:ext>
            </a:extLst>
          </p:cNvPr>
          <p:cNvSpPr/>
          <p:nvPr/>
        </p:nvSpPr>
        <p:spPr>
          <a:xfrm>
            <a:off x="566813" y="8076214"/>
            <a:ext cx="11702342" cy="1428795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AA0C7F10-284E-D2E8-7C84-7247B4C356A0}"/>
              </a:ext>
            </a:extLst>
          </p:cNvPr>
          <p:cNvGrpSpPr/>
          <p:nvPr/>
        </p:nvGrpSpPr>
        <p:grpSpPr>
          <a:xfrm>
            <a:off x="1424947" y="9133265"/>
            <a:ext cx="10279954" cy="1081960"/>
            <a:chOff x="-1817398" y="520372"/>
            <a:chExt cx="6293219" cy="640507"/>
          </a:xfrm>
        </p:grpSpPr>
        <p:cxnSp>
          <p:nvCxnSpPr>
            <p:cNvPr id="2056" name="Straight Arrow Connector 2055">
              <a:extLst>
                <a:ext uri="{FF2B5EF4-FFF2-40B4-BE49-F238E27FC236}">
                  <a16:creationId xmlns:a16="http://schemas.microsoft.com/office/drawing/2014/main" id="{0229F399-2226-7A62-4367-BC6D441E8516}"/>
                </a:ext>
              </a:extLst>
            </p:cNvPr>
            <p:cNvCxnSpPr>
              <a:cxnSpLocks/>
            </p:cNvCxnSpPr>
            <p:nvPr/>
          </p:nvCxnSpPr>
          <p:spPr>
            <a:xfrm>
              <a:off x="-1323696" y="880506"/>
              <a:ext cx="444643" cy="27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7" name="Picture 25_1">
              <a:extLst>
                <a:ext uri="{FF2B5EF4-FFF2-40B4-BE49-F238E27FC236}">
                  <a16:creationId xmlns:a16="http://schemas.microsoft.com/office/drawing/2014/main" id="{18814C1B-8D21-8011-168A-C6BAED48D4BE}"/>
                </a:ext>
              </a:extLst>
            </p:cNvPr>
            <p:cNvPicPr/>
            <p:nvPr/>
          </p:nvPicPr>
          <p:blipFill>
            <a:blip r:embed="rId27"/>
            <a:stretch/>
          </p:blipFill>
          <p:spPr>
            <a:xfrm>
              <a:off x="-1817398" y="630855"/>
              <a:ext cx="488658" cy="49107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943F1F6B-D512-02F5-AE3A-43BBA6AEA747}"/>
                </a:ext>
              </a:extLst>
            </p:cNvPr>
            <p:cNvGrpSpPr/>
            <p:nvPr/>
          </p:nvGrpSpPr>
          <p:grpSpPr>
            <a:xfrm>
              <a:off x="-865283" y="563711"/>
              <a:ext cx="617383" cy="556864"/>
              <a:chOff x="1501467" y="1624319"/>
              <a:chExt cx="617383" cy="556864"/>
            </a:xfrm>
            <a:solidFill>
              <a:schemeClr val="bg1">
                <a:lumMod val="75000"/>
              </a:schemeClr>
            </a:solidFill>
          </p:grpSpPr>
          <p:sp>
            <p:nvSpPr>
              <p:cNvPr id="2107" name="Cube 2106">
                <a:extLst>
                  <a:ext uri="{FF2B5EF4-FFF2-40B4-BE49-F238E27FC236}">
                    <a16:creationId xmlns:a16="http://schemas.microsoft.com/office/drawing/2014/main" id="{FE0AE6B2-C3D6-A819-73B9-2B13DF5392FF}"/>
                  </a:ext>
                </a:extLst>
              </p:cNvPr>
              <p:cNvSpPr/>
              <p:nvPr/>
            </p:nvSpPr>
            <p:spPr>
              <a:xfrm rot="16200000" flipV="1">
                <a:off x="1338151" y="1787635"/>
                <a:ext cx="556864" cy="230231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08" name="Cube 2107">
                <a:extLst>
                  <a:ext uri="{FF2B5EF4-FFF2-40B4-BE49-F238E27FC236}">
                    <a16:creationId xmlns:a16="http://schemas.microsoft.com/office/drawing/2014/main" id="{1DD649CA-EAC4-C483-E42E-217DD8D54BAD}"/>
                  </a:ext>
                </a:extLst>
              </p:cNvPr>
              <p:cNvSpPr/>
              <p:nvPr/>
            </p:nvSpPr>
            <p:spPr>
              <a:xfrm rot="16200000" flipV="1">
                <a:off x="1594064" y="1783837"/>
                <a:ext cx="484394" cy="228993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09" name="Cube 2108">
                <a:extLst>
                  <a:ext uri="{FF2B5EF4-FFF2-40B4-BE49-F238E27FC236}">
                    <a16:creationId xmlns:a16="http://schemas.microsoft.com/office/drawing/2014/main" id="{E3014A91-3582-D403-BC07-78A6D1020734}"/>
                  </a:ext>
                </a:extLst>
              </p:cNvPr>
              <p:cNvSpPr/>
              <p:nvPr/>
            </p:nvSpPr>
            <p:spPr>
              <a:xfrm rot="16200000" flipV="1">
                <a:off x="1832848" y="1806975"/>
                <a:ext cx="380025" cy="191979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059" name="Group 2058">
              <a:extLst>
                <a:ext uri="{FF2B5EF4-FFF2-40B4-BE49-F238E27FC236}">
                  <a16:creationId xmlns:a16="http://schemas.microsoft.com/office/drawing/2014/main" id="{628F8099-731B-057A-8B3D-D61B8FE9D23D}"/>
                </a:ext>
              </a:extLst>
            </p:cNvPr>
            <p:cNvGrpSpPr/>
            <p:nvPr/>
          </p:nvGrpSpPr>
          <p:grpSpPr>
            <a:xfrm>
              <a:off x="1117407" y="649102"/>
              <a:ext cx="296712" cy="380025"/>
              <a:chOff x="3788264" y="1712539"/>
              <a:chExt cx="296712" cy="380025"/>
            </a:xfrm>
            <a:solidFill>
              <a:schemeClr val="bg1">
                <a:lumMod val="75000"/>
              </a:schemeClr>
            </a:solidFill>
          </p:grpSpPr>
          <p:sp>
            <p:nvSpPr>
              <p:cNvPr id="2105" name="Cube 2104">
                <a:extLst>
                  <a:ext uri="{FF2B5EF4-FFF2-40B4-BE49-F238E27FC236}">
                    <a16:creationId xmlns:a16="http://schemas.microsoft.com/office/drawing/2014/main" id="{793E7CBB-F0D5-68D0-C613-512065BA1BED}"/>
                  </a:ext>
                </a:extLst>
              </p:cNvPr>
              <p:cNvSpPr/>
              <p:nvPr/>
            </p:nvSpPr>
            <p:spPr>
              <a:xfrm rot="16200000" flipV="1">
                <a:off x="3694241" y="1806562"/>
                <a:ext cx="380025" cy="191979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06" name="Cube 2105">
                <a:extLst>
                  <a:ext uri="{FF2B5EF4-FFF2-40B4-BE49-F238E27FC236}">
                    <a16:creationId xmlns:a16="http://schemas.microsoft.com/office/drawing/2014/main" id="{5A10C7E4-60AB-A444-5A43-FD729598CE43}"/>
                  </a:ext>
                </a:extLst>
              </p:cNvPr>
              <p:cNvSpPr/>
              <p:nvPr/>
            </p:nvSpPr>
            <p:spPr>
              <a:xfrm rot="16200000" flipV="1">
                <a:off x="3850241" y="1847757"/>
                <a:ext cx="311514" cy="157957"/>
              </a:xfrm>
              <a:prstGeom prst="cube">
                <a:avLst>
                  <a:gd name="adj" fmla="val 6856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060" name="Group 2059">
              <a:extLst>
                <a:ext uri="{FF2B5EF4-FFF2-40B4-BE49-F238E27FC236}">
                  <a16:creationId xmlns:a16="http://schemas.microsoft.com/office/drawing/2014/main" id="{9FD1EA51-7F2A-D493-0AA0-005CEF2C7EF2}"/>
                </a:ext>
              </a:extLst>
            </p:cNvPr>
            <p:cNvGrpSpPr/>
            <p:nvPr/>
          </p:nvGrpSpPr>
          <p:grpSpPr>
            <a:xfrm>
              <a:off x="215524" y="618786"/>
              <a:ext cx="435710" cy="439200"/>
              <a:chOff x="2327572" y="1723343"/>
              <a:chExt cx="441028" cy="403244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2084" name="Cube 2083">
                <a:extLst>
                  <a:ext uri="{FF2B5EF4-FFF2-40B4-BE49-F238E27FC236}">
                    <a16:creationId xmlns:a16="http://schemas.microsoft.com/office/drawing/2014/main" id="{AF5550ED-F4DD-EF20-13A2-04486116595D}"/>
                  </a:ext>
                </a:extLst>
              </p:cNvPr>
              <p:cNvSpPr/>
              <p:nvPr/>
            </p:nvSpPr>
            <p:spPr>
              <a:xfrm>
                <a:off x="2327573" y="1729050"/>
                <a:ext cx="441027" cy="397537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085" name="Straight Connector 2084">
                <a:extLst>
                  <a:ext uri="{FF2B5EF4-FFF2-40B4-BE49-F238E27FC236}">
                    <a16:creationId xmlns:a16="http://schemas.microsoft.com/office/drawing/2014/main" id="{24A7A6E2-B676-EDA0-BBDF-552DA74A13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1896548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6" name="Straight Connector 2085">
                <a:extLst>
                  <a:ext uri="{FF2B5EF4-FFF2-40B4-BE49-F238E27FC236}">
                    <a16:creationId xmlns:a16="http://schemas.microsoft.com/office/drawing/2014/main" id="{40FD76C3-ED09-16A0-EE2C-BDA7F31514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2" y="1956443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7" name="Straight Connector 2086">
                <a:extLst>
                  <a:ext uri="{FF2B5EF4-FFF2-40B4-BE49-F238E27FC236}">
                    <a16:creationId xmlns:a16="http://schemas.microsoft.com/office/drawing/2014/main" id="{C0D22516-B51E-67DF-956A-EF5D78EF4C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15436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8" name="Straight Connector 2087">
                <a:extLst>
                  <a:ext uri="{FF2B5EF4-FFF2-40B4-BE49-F238E27FC236}">
                    <a16:creationId xmlns:a16="http://schemas.microsoft.com/office/drawing/2014/main" id="{4EA908A1-8F7B-ED2E-B886-B4D47D2B39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74951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9" name="Straight Connector 2088">
                <a:extLst>
                  <a:ext uri="{FF2B5EF4-FFF2-40B4-BE49-F238E27FC236}">
                    <a16:creationId xmlns:a16="http://schemas.microsoft.com/office/drawing/2014/main" id="{7FB9EF06-D284-B457-BEF4-971B105C54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135" y="1793084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0" name="Straight Connector 2089">
                <a:extLst>
                  <a:ext uri="{FF2B5EF4-FFF2-40B4-BE49-F238E27FC236}">
                    <a16:creationId xmlns:a16="http://schemas.microsoft.com/office/drawing/2014/main" id="{EFFA63CA-8581-D28C-E0D9-87A177C91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7813" y="1761103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1" name="Straight Connector 2090">
                <a:extLst>
                  <a:ext uri="{FF2B5EF4-FFF2-40B4-BE49-F238E27FC236}">
                    <a16:creationId xmlns:a16="http://schemas.microsoft.com/office/drawing/2014/main" id="{FDB47786-9BC9-E040-8AE5-9844BE5166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796" y="1854792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2" name="Straight Connector 2091">
                <a:extLst>
                  <a:ext uri="{FF2B5EF4-FFF2-40B4-BE49-F238E27FC236}">
                    <a16:creationId xmlns:a16="http://schemas.microsoft.com/office/drawing/2014/main" id="{B2DC1CA0-0149-6682-207D-A4DC745B3F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7302" y="1799157"/>
                <a:ext cx="105674" cy="991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3" name="Straight Connector 2092">
                <a:extLst>
                  <a:ext uri="{FF2B5EF4-FFF2-40B4-BE49-F238E27FC236}">
                    <a16:creationId xmlns:a16="http://schemas.microsoft.com/office/drawing/2014/main" id="{CE8AC55D-270E-99B6-A8DC-29EFB6EA7B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1558" y="1916629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4" name="Straight Connector 2093">
                <a:extLst>
                  <a:ext uri="{FF2B5EF4-FFF2-40B4-BE49-F238E27FC236}">
                    <a16:creationId xmlns:a16="http://schemas.microsoft.com/office/drawing/2014/main" id="{0C5FB0A5-35DE-A0F3-7321-31D467C4B4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038" y="1976391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5" name="Straight Connector 2094">
                <a:extLst>
                  <a:ext uri="{FF2B5EF4-FFF2-40B4-BE49-F238E27FC236}">
                    <a16:creationId xmlns:a16="http://schemas.microsoft.com/office/drawing/2014/main" id="{7A84EDD2-823F-B62E-646A-F93F8D975D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12" y="1823934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6" name="Straight Connector 2095">
                <a:extLst>
                  <a:ext uri="{FF2B5EF4-FFF2-40B4-BE49-F238E27FC236}">
                    <a16:creationId xmlns:a16="http://schemas.microsoft.com/office/drawing/2014/main" id="{A0D1AB96-72A4-374A-4D7B-CB0917E199B5}"/>
                  </a:ext>
                </a:extLst>
              </p:cNvPr>
              <p:cNvCxnSpPr/>
              <p:nvPr/>
            </p:nvCxnSpPr>
            <p:spPr>
              <a:xfrm>
                <a:off x="2694090" y="1795068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7" name="Straight Connector 2096">
                <a:extLst>
                  <a:ext uri="{FF2B5EF4-FFF2-40B4-BE49-F238E27FC236}">
                    <a16:creationId xmlns:a16="http://schemas.microsoft.com/office/drawing/2014/main" id="{8E507C35-8391-C2EA-B892-05451CA5BA16}"/>
                  </a:ext>
                </a:extLst>
              </p:cNvPr>
              <p:cNvCxnSpPr/>
              <p:nvPr/>
            </p:nvCxnSpPr>
            <p:spPr>
              <a:xfrm>
                <a:off x="2735767" y="1763681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8" name="Straight Connector 2097">
                <a:extLst>
                  <a:ext uri="{FF2B5EF4-FFF2-40B4-BE49-F238E27FC236}">
                    <a16:creationId xmlns:a16="http://schemas.microsoft.com/office/drawing/2014/main" id="{0583C52F-BC4A-DB66-581B-E8EA67EF1E94}"/>
                  </a:ext>
                </a:extLst>
              </p:cNvPr>
              <p:cNvCxnSpPr/>
              <p:nvPr/>
            </p:nvCxnSpPr>
            <p:spPr>
              <a:xfrm>
                <a:off x="2458203" y="1824263"/>
                <a:ext cx="0" cy="29747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9" name="Straight Connector 2098">
                <a:extLst>
                  <a:ext uri="{FF2B5EF4-FFF2-40B4-BE49-F238E27FC236}">
                    <a16:creationId xmlns:a16="http://schemas.microsoft.com/office/drawing/2014/main" id="{7CBDAF41-BCF5-F72D-7D3E-16C5BA394134}"/>
                  </a:ext>
                </a:extLst>
              </p:cNvPr>
              <p:cNvCxnSpPr/>
              <p:nvPr/>
            </p:nvCxnSpPr>
            <p:spPr>
              <a:xfrm>
                <a:off x="2523794" y="1823932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0" name="Straight Connector 2099">
                <a:extLst>
                  <a:ext uri="{FF2B5EF4-FFF2-40B4-BE49-F238E27FC236}">
                    <a16:creationId xmlns:a16="http://schemas.microsoft.com/office/drawing/2014/main" id="{36C9E7B0-3473-AEA1-275A-78C25C2FAA99}"/>
                  </a:ext>
                </a:extLst>
              </p:cNvPr>
              <p:cNvCxnSpPr/>
              <p:nvPr/>
            </p:nvCxnSpPr>
            <p:spPr>
              <a:xfrm>
                <a:off x="2593029" y="1823931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1" name="Straight Connector 2100">
                <a:extLst>
                  <a:ext uri="{FF2B5EF4-FFF2-40B4-BE49-F238E27FC236}">
                    <a16:creationId xmlns:a16="http://schemas.microsoft.com/office/drawing/2014/main" id="{7A4A7747-9752-FE83-59D3-4EF6133F52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5741" y="1723343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2" name="Straight Connector 2101">
                <a:extLst>
                  <a:ext uri="{FF2B5EF4-FFF2-40B4-BE49-F238E27FC236}">
                    <a16:creationId xmlns:a16="http://schemas.microsoft.com/office/drawing/2014/main" id="{8AFBDDCD-5445-7230-B02D-C13B0B6BED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20150" y="1724711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3" name="Straight Connector 2102">
                <a:extLst>
                  <a:ext uri="{FF2B5EF4-FFF2-40B4-BE49-F238E27FC236}">
                    <a16:creationId xmlns:a16="http://schemas.microsoft.com/office/drawing/2014/main" id="{C939DAEF-1210-57C1-1ADB-6EF800D056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50915" y="1725055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4" name="Straight Connector 2103">
                <a:extLst>
                  <a:ext uri="{FF2B5EF4-FFF2-40B4-BE49-F238E27FC236}">
                    <a16:creationId xmlns:a16="http://schemas.microsoft.com/office/drawing/2014/main" id="{13638130-AC9B-73C3-23D0-20C7E2B971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8968" y="1725079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1" name="Group 2060">
              <a:extLst>
                <a:ext uri="{FF2B5EF4-FFF2-40B4-BE49-F238E27FC236}">
                  <a16:creationId xmlns:a16="http://schemas.microsoft.com/office/drawing/2014/main" id="{A635ED17-B147-2E68-C795-2F5B7A428928}"/>
                </a:ext>
              </a:extLst>
            </p:cNvPr>
            <p:cNvGrpSpPr/>
            <p:nvPr/>
          </p:nvGrpSpPr>
          <p:grpSpPr>
            <a:xfrm>
              <a:off x="2597603" y="604340"/>
              <a:ext cx="497590" cy="489901"/>
              <a:chOff x="5250202" y="1668785"/>
              <a:chExt cx="497590" cy="489901"/>
            </a:xfrm>
          </p:grpSpPr>
          <p:pic>
            <p:nvPicPr>
              <p:cNvPr id="2077" name="Picture 25_1">
                <a:extLst>
                  <a:ext uri="{FF2B5EF4-FFF2-40B4-BE49-F238E27FC236}">
                    <a16:creationId xmlns:a16="http://schemas.microsoft.com/office/drawing/2014/main" id="{FFEBBB1E-B122-C9C7-730E-3AFDBD13D2F1}"/>
                  </a:ext>
                </a:extLst>
              </p:cNvPr>
              <p:cNvPicPr/>
              <p:nvPr/>
            </p:nvPicPr>
            <p:blipFill>
              <a:blip r:embed="rId27"/>
              <a:stretch/>
            </p:blipFill>
            <p:spPr>
              <a:xfrm>
                <a:off x="5250202" y="1668785"/>
                <a:ext cx="497590" cy="489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078" name="Rectangle 2077">
                <a:extLst>
                  <a:ext uri="{FF2B5EF4-FFF2-40B4-BE49-F238E27FC236}">
                    <a16:creationId xmlns:a16="http://schemas.microsoft.com/office/drawing/2014/main" id="{F52E417C-3860-B842-FC9D-97958AA42B35}"/>
                  </a:ext>
                </a:extLst>
              </p:cNvPr>
              <p:cNvSpPr/>
              <p:nvPr/>
            </p:nvSpPr>
            <p:spPr>
              <a:xfrm rot="2588642">
                <a:off x="5404780" y="1875332"/>
                <a:ext cx="72701" cy="4571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9" name="Rectangle 2078">
                <a:extLst>
                  <a:ext uri="{FF2B5EF4-FFF2-40B4-BE49-F238E27FC236}">
                    <a16:creationId xmlns:a16="http://schemas.microsoft.com/office/drawing/2014/main" id="{19824BA0-DB18-93F1-9F69-6491743ED667}"/>
                  </a:ext>
                </a:extLst>
              </p:cNvPr>
              <p:cNvSpPr/>
              <p:nvPr/>
            </p:nvSpPr>
            <p:spPr>
              <a:xfrm rot="3091629">
                <a:off x="5443263" y="1992585"/>
                <a:ext cx="71396" cy="4655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080" name="Rectangle 2079">
                <a:extLst>
                  <a:ext uri="{FF2B5EF4-FFF2-40B4-BE49-F238E27FC236}">
                    <a16:creationId xmlns:a16="http://schemas.microsoft.com/office/drawing/2014/main" id="{E99920B1-58C1-6922-1A81-E1AE77B2E770}"/>
                  </a:ext>
                </a:extLst>
              </p:cNvPr>
              <p:cNvSpPr/>
              <p:nvPr/>
            </p:nvSpPr>
            <p:spPr>
              <a:xfrm rot="1908706">
                <a:off x="5397951" y="1758741"/>
                <a:ext cx="72701" cy="4571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81" name="Rectangle 2080">
                <a:extLst>
                  <a:ext uri="{FF2B5EF4-FFF2-40B4-BE49-F238E27FC236}">
                    <a16:creationId xmlns:a16="http://schemas.microsoft.com/office/drawing/2014/main" id="{2635D37A-EE61-EC1B-88FE-6C36EF42D86B}"/>
                  </a:ext>
                </a:extLst>
              </p:cNvPr>
              <p:cNvSpPr/>
              <p:nvPr/>
            </p:nvSpPr>
            <p:spPr>
              <a:xfrm rot="7528459">
                <a:off x="5532042" y="1754229"/>
                <a:ext cx="71396" cy="4655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2" name="Rectangle 2081">
                <a:extLst>
                  <a:ext uri="{FF2B5EF4-FFF2-40B4-BE49-F238E27FC236}">
                    <a16:creationId xmlns:a16="http://schemas.microsoft.com/office/drawing/2014/main" id="{6E3EA407-C967-A590-3AA1-9762A2BCC82D}"/>
                  </a:ext>
                </a:extLst>
              </p:cNvPr>
              <p:cNvSpPr/>
              <p:nvPr/>
            </p:nvSpPr>
            <p:spPr>
              <a:xfrm rot="2588642">
                <a:off x="5397332" y="1877839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83" name="Rectangle 2082">
                <a:extLst>
                  <a:ext uri="{FF2B5EF4-FFF2-40B4-BE49-F238E27FC236}">
                    <a16:creationId xmlns:a16="http://schemas.microsoft.com/office/drawing/2014/main" id="{7ADE9BC0-60DF-6A22-DBF4-D692B15ADA7E}"/>
                  </a:ext>
                </a:extLst>
              </p:cNvPr>
              <p:cNvSpPr/>
              <p:nvPr/>
            </p:nvSpPr>
            <p:spPr>
              <a:xfrm rot="2588642">
                <a:off x="5435328" y="1993593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D6BE9333-C36F-D3BC-E5D1-99057BEC605A}"/>
                </a:ext>
              </a:extLst>
            </p:cNvPr>
            <p:cNvSpPr/>
            <p:nvPr/>
          </p:nvSpPr>
          <p:spPr>
            <a:xfrm>
              <a:off x="3308712" y="977859"/>
              <a:ext cx="263542" cy="112542"/>
            </a:xfrm>
            <a:prstGeom prst="rect">
              <a:avLst/>
            </a:prstGeom>
            <a:noFill/>
            <a:ln w="2222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FDA95BD2-E38C-03EA-2DCA-1E1C8FCACA03}"/>
                </a:ext>
              </a:extLst>
            </p:cNvPr>
            <p:cNvSpPr/>
            <p:nvPr/>
          </p:nvSpPr>
          <p:spPr>
            <a:xfrm>
              <a:off x="3301591" y="633303"/>
              <a:ext cx="272540" cy="115903"/>
            </a:xfrm>
            <a:prstGeom prst="rect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64" name="Straight Arrow Connector 2063">
              <a:extLst>
                <a:ext uri="{FF2B5EF4-FFF2-40B4-BE49-F238E27FC236}">
                  <a16:creationId xmlns:a16="http://schemas.microsoft.com/office/drawing/2014/main" id="{ACF9131C-BDAA-C2BB-C44F-7D1266B0267D}"/>
                </a:ext>
              </a:extLst>
            </p:cNvPr>
            <p:cNvCxnSpPr>
              <a:cxnSpLocks/>
            </p:cNvCxnSpPr>
            <p:nvPr/>
          </p:nvCxnSpPr>
          <p:spPr>
            <a:xfrm>
              <a:off x="-243201" y="880506"/>
              <a:ext cx="444643" cy="27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Arrow Connector 2064">
              <a:extLst>
                <a:ext uri="{FF2B5EF4-FFF2-40B4-BE49-F238E27FC236}">
                  <a16:creationId xmlns:a16="http://schemas.microsoft.com/office/drawing/2014/main" id="{F3CE053A-2530-877E-381F-F3AADC92BC8B}"/>
                </a:ext>
              </a:extLst>
            </p:cNvPr>
            <p:cNvCxnSpPr>
              <a:cxnSpLocks/>
            </p:cNvCxnSpPr>
            <p:nvPr/>
          </p:nvCxnSpPr>
          <p:spPr>
            <a:xfrm>
              <a:off x="666777" y="876201"/>
              <a:ext cx="444643" cy="27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D0CF4B14-39C9-588D-090D-1063AB6D71DB}"/>
                </a:ext>
              </a:extLst>
            </p:cNvPr>
            <p:cNvCxnSpPr/>
            <p:nvPr/>
          </p:nvCxnSpPr>
          <p:spPr>
            <a:xfrm>
              <a:off x="1421773" y="882164"/>
              <a:ext cx="162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Arrow Connector 2066">
              <a:extLst>
                <a:ext uri="{FF2B5EF4-FFF2-40B4-BE49-F238E27FC236}">
                  <a16:creationId xmlns:a16="http://schemas.microsoft.com/office/drawing/2014/main" id="{A54F2321-A0A9-B58F-4215-BAFDCF7A7B10}"/>
                </a:ext>
              </a:extLst>
            </p:cNvPr>
            <p:cNvCxnSpPr>
              <a:cxnSpLocks/>
            </p:cNvCxnSpPr>
            <p:nvPr/>
          </p:nvCxnSpPr>
          <p:spPr>
            <a:xfrm>
              <a:off x="1573586" y="707541"/>
              <a:ext cx="37760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1EF93311-0EC1-E6CA-2C74-5F755FFCFB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3773" y="701876"/>
              <a:ext cx="0" cy="36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9" name="Cube 2068">
              <a:extLst>
                <a:ext uri="{FF2B5EF4-FFF2-40B4-BE49-F238E27FC236}">
                  <a16:creationId xmlns:a16="http://schemas.microsoft.com/office/drawing/2014/main" id="{C6239565-8961-8B89-616E-9560499F1574}"/>
                </a:ext>
              </a:extLst>
            </p:cNvPr>
            <p:cNvSpPr/>
            <p:nvPr/>
          </p:nvSpPr>
          <p:spPr>
            <a:xfrm>
              <a:off x="1971835" y="529333"/>
              <a:ext cx="148127" cy="314811"/>
            </a:xfrm>
            <a:prstGeom prst="cube">
              <a:avLst>
                <a:gd name="adj" fmla="val 8624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70" name="Straight Arrow Connector 2069">
              <a:extLst>
                <a:ext uri="{FF2B5EF4-FFF2-40B4-BE49-F238E27FC236}">
                  <a16:creationId xmlns:a16="http://schemas.microsoft.com/office/drawing/2014/main" id="{5353AF0F-239B-A0F8-BD0D-50497CACAC51}"/>
                </a:ext>
              </a:extLst>
            </p:cNvPr>
            <p:cNvCxnSpPr>
              <a:cxnSpLocks/>
            </p:cNvCxnSpPr>
            <p:nvPr/>
          </p:nvCxnSpPr>
          <p:spPr>
            <a:xfrm>
              <a:off x="1573586" y="1066287"/>
              <a:ext cx="37760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1" name="Cube 2070">
              <a:extLst>
                <a:ext uri="{FF2B5EF4-FFF2-40B4-BE49-F238E27FC236}">
                  <a16:creationId xmlns:a16="http://schemas.microsoft.com/office/drawing/2014/main" id="{CFF40161-6C18-40B0-F48A-A585634ABB02}"/>
                </a:ext>
              </a:extLst>
            </p:cNvPr>
            <p:cNvSpPr/>
            <p:nvPr/>
          </p:nvSpPr>
          <p:spPr>
            <a:xfrm>
              <a:off x="1977614" y="846068"/>
              <a:ext cx="148127" cy="314811"/>
            </a:xfrm>
            <a:prstGeom prst="cube">
              <a:avLst>
                <a:gd name="adj" fmla="val 8624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72" name="Straight Arrow Connector 2071">
              <a:extLst>
                <a:ext uri="{FF2B5EF4-FFF2-40B4-BE49-F238E27FC236}">
                  <a16:creationId xmlns:a16="http://schemas.microsoft.com/office/drawing/2014/main" id="{300B6BF4-4532-8E3E-C3E5-C8501409224F}"/>
                </a:ext>
              </a:extLst>
            </p:cNvPr>
            <p:cNvCxnSpPr>
              <a:cxnSpLocks/>
            </p:cNvCxnSpPr>
            <p:nvPr/>
          </p:nvCxnSpPr>
          <p:spPr>
            <a:xfrm>
              <a:off x="2148822" y="876688"/>
              <a:ext cx="444643" cy="27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3" name="TextBox 2072">
              <a:extLst>
                <a:ext uri="{FF2B5EF4-FFF2-40B4-BE49-F238E27FC236}">
                  <a16:creationId xmlns:a16="http://schemas.microsoft.com/office/drawing/2014/main" id="{3CFB580E-FD8F-3E7F-B683-C34CB3098DCF}"/>
                </a:ext>
              </a:extLst>
            </p:cNvPr>
            <p:cNvSpPr txBox="1"/>
            <p:nvPr/>
          </p:nvSpPr>
          <p:spPr>
            <a:xfrm>
              <a:off x="1632508" y="898099"/>
              <a:ext cx="238716" cy="134052"/>
            </a:xfrm>
            <a:custGeom>
              <a:avLst/>
              <a:gdLst/>
              <a:ahLst/>
              <a:cxnLst/>
              <a:rect l="l" t="t" r="r" b="b"/>
              <a:pathLst>
                <a:path w="238716" h="134052">
                  <a:moveTo>
                    <a:pt x="197802" y="13166"/>
                  </a:moveTo>
                  <a:cubicBezTo>
                    <a:pt x="190732" y="13166"/>
                    <a:pt x="184723" y="16038"/>
                    <a:pt x="179775" y="21782"/>
                  </a:cubicBezTo>
                  <a:cubicBezTo>
                    <a:pt x="174826" y="27526"/>
                    <a:pt x="172352" y="36053"/>
                    <a:pt x="172352" y="47364"/>
                  </a:cubicBezTo>
                  <a:cubicBezTo>
                    <a:pt x="172352" y="59677"/>
                    <a:pt x="174797" y="68661"/>
                    <a:pt x="179687" y="74316"/>
                  </a:cubicBezTo>
                  <a:cubicBezTo>
                    <a:pt x="184576" y="79972"/>
                    <a:pt x="190703" y="82799"/>
                    <a:pt x="198067" y="82799"/>
                  </a:cubicBezTo>
                  <a:cubicBezTo>
                    <a:pt x="205372" y="82799"/>
                    <a:pt x="211499" y="79986"/>
                    <a:pt x="216447" y="74360"/>
                  </a:cubicBezTo>
                  <a:cubicBezTo>
                    <a:pt x="221396" y="68734"/>
                    <a:pt x="223870" y="59912"/>
                    <a:pt x="223870" y="47895"/>
                  </a:cubicBezTo>
                  <a:cubicBezTo>
                    <a:pt x="223870" y="36407"/>
                    <a:pt x="221322" y="27747"/>
                    <a:pt x="216226" y="21915"/>
                  </a:cubicBezTo>
                  <a:cubicBezTo>
                    <a:pt x="211130" y="16083"/>
                    <a:pt x="204989" y="13166"/>
                    <a:pt x="197802" y="13166"/>
                  </a:cubicBezTo>
                  <a:close/>
                  <a:moveTo>
                    <a:pt x="96031" y="13078"/>
                  </a:moveTo>
                  <a:cubicBezTo>
                    <a:pt x="88726" y="13078"/>
                    <a:pt x="82585" y="15523"/>
                    <a:pt x="77607" y="20413"/>
                  </a:cubicBezTo>
                  <a:cubicBezTo>
                    <a:pt x="72629" y="25302"/>
                    <a:pt x="69875" y="31841"/>
                    <a:pt x="69345" y="40030"/>
                  </a:cubicBezTo>
                  <a:lnTo>
                    <a:pt x="121746" y="40030"/>
                  </a:lnTo>
                  <a:cubicBezTo>
                    <a:pt x="121039" y="32136"/>
                    <a:pt x="119036" y="26215"/>
                    <a:pt x="115737" y="22268"/>
                  </a:cubicBezTo>
                  <a:cubicBezTo>
                    <a:pt x="110671" y="16141"/>
                    <a:pt x="104102" y="13078"/>
                    <a:pt x="96031" y="13078"/>
                  </a:cubicBezTo>
                  <a:close/>
                  <a:moveTo>
                    <a:pt x="196653" y="0"/>
                  </a:moveTo>
                  <a:cubicBezTo>
                    <a:pt x="207728" y="0"/>
                    <a:pt x="216860" y="4477"/>
                    <a:pt x="224047" y="13432"/>
                  </a:cubicBezTo>
                  <a:lnTo>
                    <a:pt x="224047" y="2121"/>
                  </a:lnTo>
                  <a:lnTo>
                    <a:pt x="238716" y="2121"/>
                  </a:lnTo>
                  <a:lnTo>
                    <a:pt x="238716" y="83241"/>
                  </a:lnTo>
                  <a:cubicBezTo>
                    <a:pt x="238716" y="97851"/>
                    <a:pt x="237228" y="108205"/>
                    <a:pt x="234253" y="114302"/>
                  </a:cubicBezTo>
                  <a:cubicBezTo>
                    <a:pt x="231278" y="120399"/>
                    <a:pt x="226565" y="125215"/>
                    <a:pt x="220114" y="128750"/>
                  </a:cubicBezTo>
                  <a:cubicBezTo>
                    <a:pt x="213664" y="132285"/>
                    <a:pt x="205725" y="134052"/>
                    <a:pt x="196299" y="134052"/>
                  </a:cubicBezTo>
                  <a:cubicBezTo>
                    <a:pt x="185106" y="134052"/>
                    <a:pt x="176064" y="131534"/>
                    <a:pt x="169171" y="126497"/>
                  </a:cubicBezTo>
                  <a:cubicBezTo>
                    <a:pt x="162278" y="121460"/>
                    <a:pt x="158950" y="113875"/>
                    <a:pt x="159185" y="103742"/>
                  </a:cubicBezTo>
                  <a:lnTo>
                    <a:pt x="174650" y="106040"/>
                  </a:lnTo>
                  <a:cubicBezTo>
                    <a:pt x="175298" y="110812"/>
                    <a:pt x="177095" y="114287"/>
                    <a:pt x="180040" y="116467"/>
                  </a:cubicBezTo>
                  <a:cubicBezTo>
                    <a:pt x="183987" y="119413"/>
                    <a:pt x="189378" y="120885"/>
                    <a:pt x="196211" y="120885"/>
                  </a:cubicBezTo>
                  <a:cubicBezTo>
                    <a:pt x="203575" y="120885"/>
                    <a:pt x="209260" y="119413"/>
                    <a:pt x="213266" y="116467"/>
                  </a:cubicBezTo>
                  <a:cubicBezTo>
                    <a:pt x="217272" y="113522"/>
                    <a:pt x="219982" y="109398"/>
                    <a:pt x="221396" y="104096"/>
                  </a:cubicBezTo>
                  <a:cubicBezTo>
                    <a:pt x="222220" y="100856"/>
                    <a:pt x="222603" y="94051"/>
                    <a:pt x="222544" y="83683"/>
                  </a:cubicBezTo>
                  <a:cubicBezTo>
                    <a:pt x="215593" y="91872"/>
                    <a:pt x="206933" y="95966"/>
                    <a:pt x="196565" y="95966"/>
                  </a:cubicBezTo>
                  <a:cubicBezTo>
                    <a:pt x="183663" y="95966"/>
                    <a:pt x="173678" y="91312"/>
                    <a:pt x="166608" y="82004"/>
                  </a:cubicBezTo>
                  <a:cubicBezTo>
                    <a:pt x="159539" y="72696"/>
                    <a:pt x="156004" y="61532"/>
                    <a:pt x="156004" y="48513"/>
                  </a:cubicBezTo>
                  <a:cubicBezTo>
                    <a:pt x="156004" y="39559"/>
                    <a:pt x="157624" y="31296"/>
                    <a:pt x="160864" y="23726"/>
                  </a:cubicBezTo>
                  <a:cubicBezTo>
                    <a:pt x="164105" y="16156"/>
                    <a:pt x="168803" y="10309"/>
                    <a:pt x="174959" y="6185"/>
                  </a:cubicBezTo>
                  <a:cubicBezTo>
                    <a:pt x="181115" y="2062"/>
                    <a:pt x="188346" y="0"/>
                    <a:pt x="196653" y="0"/>
                  </a:cubicBezTo>
                  <a:close/>
                  <a:moveTo>
                    <a:pt x="95854" y="0"/>
                  </a:moveTo>
                  <a:cubicBezTo>
                    <a:pt x="108403" y="0"/>
                    <a:pt x="118653" y="4271"/>
                    <a:pt x="126606" y="12813"/>
                  </a:cubicBezTo>
                  <a:cubicBezTo>
                    <a:pt x="134559" y="21355"/>
                    <a:pt x="138536" y="33373"/>
                    <a:pt x="138536" y="48867"/>
                  </a:cubicBezTo>
                  <a:cubicBezTo>
                    <a:pt x="138536" y="49809"/>
                    <a:pt x="138506" y="51223"/>
                    <a:pt x="138447" y="53108"/>
                  </a:cubicBezTo>
                  <a:lnTo>
                    <a:pt x="68461" y="53108"/>
                  </a:lnTo>
                  <a:cubicBezTo>
                    <a:pt x="69050" y="63418"/>
                    <a:pt x="71966" y="71312"/>
                    <a:pt x="77209" y="76790"/>
                  </a:cubicBezTo>
                  <a:cubicBezTo>
                    <a:pt x="82452" y="82269"/>
                    <a:pt x="88991" y="85009"/>
                    <a:pt x="96827" y="85009"/>
                  </a:cubicBezTo>
                  <a:cubicBezTo>
                    <a:pt x="102659" y="85009"/>
                    <a:pt x="107637" y="83477"/>
                    <a:pt x="111761" y="80413"/>
                  </a:cubicBezTo>
                  <a:cubicBezTo>
                    <a:pt x="115884" y="77350"/>
                    <a:pt x="119154" y="72460"/>
                    <a:pt x="121569" y="65745"/>
                  </a:cubicBezTo>
                  <a:lnTo>
                    <a:pt x="138005" y="67777"/>
                  </a:lnTo>
                  <a:cubicBezTo>
                    <a:pt x="135413" y="77380"/>
                    <a:pt x="130612" y="84832"/>
                    <a:pt x="123602" y="90134"/>
                  </a:cubicBezTo>
                  <a:cubicBezTo>
                    <a:pt x="116591" y="95436"/>
                    <a:pt x="107637" y="98087"/>
                    <a:pt x="96738" y="98087"/>
                  </a:cubicBezTo>
                  <a:cubicBezTo>
                    <a:pt x="83012" y="98087"/>
                    <a:pt x="72128" y="93860"/>
                    <a:pt x="64087" y="85406"/>
                  </a:cubicBezTo>
                  <a:cubicBezTo>
                    <a:pt x="56045" y="76952"/>
                    <a:pt x="52025" y="65097"/>
                    <a:pt x="52025" y="49839"/>
                  </a:cubicBezTo>
                  <a:cubicBezTo>
                    <a:pt x="52025" y="34050"/>
                    <a:pt x="56090" y="21797"/>
                    <a:pt x="64219" y="13078"/>
                  </a:cubicBezTo>
                  <a:cubicBezTo>
                    <a:pt x="72349" y="4359"/>
                    <a:pt x="82894" y="0"/>
                    <a:pt x="95854" y="0"/>
                  </a:cubicBezTo>
                  <a:close/>
                  <a:moveTo>
                    <a:pt x="34640" y="0"/>
                  </a:moveTo>
                  <a:cubicBezTo>
                    <a:pt x="40001" y="0"/>
                    <a:pt x="45450" y="1708"/>
                    <a:pt x="50987" y="5125"/>
                  </a:cubicBezTo>
                  <a:lnTo>
                    <a:pt x="45509" y="19882"/>
                  </a:lnTo>
                  <a:cubicBezTo>
                    <a:pt x="41621" y="17585"/>
                    <a:pt x="37733" y="16436"/>
                    <a:pt x="33844" y="16436"/>
                  </a:cubicBezTo>
                  <a:cubicBezTo>
                    <a:pt x="30369" y="16436"/>
                    <a:pt x="27246" y="17482"/>
                    <a:pt x="24478" y="19573"/>
                  </a:cubicBezTo>
                  <a:cubicBezTo>
                    <a:pt x="21709" y="21664"/>
                    <a:pt x="19735" y="24566"/>
                    <a:pt x="18557" y="28277"/>
                  </a:cubicBezTo>
                  <a:cubicBezTo>
                    <a:pt x="16790" y="33933"/>
                    <a:pt x="15906" y="40118"/>
                    <a:pt x="15906" y="46834"/>
                  </a:cubicBezTo>
                  <a:lnTo>
                    <a:pt x="15906" y="95966"/>
                  </a:lnTo>
                  <a:lnTo>
                    <a:pt x="0" y="95966"/>
                  </a:lnTo>
                  <a:lnTo>
                    <a:pt x="0" y="2121"/>
                  </a:lnTo>
                  <a:lnTo>
                    <a:pt x="14315" y="2121"/>
                  </a:lnTo>
                  <a:lnTo>
                    <a:pt x="14315" y="16348"/>
                  </a:lnTo>
                  <a:cubicBezTo>
                    <a:pt x="17968" y="9691"/>
                    <a:pt x="21340" y="5302"/>
                    <a:pt x="24433" y="3181"/>
                  </a:cubicBezTo>
                  <a:cubicBezTo>
                    <a:pt x="27526" y="1060"/>
                    <a:pt x="30928" y="0"/>
                    <a:pt x="346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4" name="TextBox 2073">
              <a:extLst>
                <a:ext uri="{FF2B5EF4-FFF2-40B4-BE49-F238E27FC236}">
                  <a16:creationId xmlns:a16="http://schemas.microsoft.com/office/drawing/2014/main" id="{DF8790F5-5ECC-D4FA-80E4-44D1FC1F7985}"/>
                </a:ext>
              </a:extLst>
            </p:cNvPr>
            <p:cNvSpPr txBox="1"/>
            <p:nvPr/>
          </p:nvSpPr>
          <p:spPr>
            <a:xfrm>
              <a:off x="1632043" y="520372"/>
              <a:ext cx="209788" cy="131667"/>
            </a:xfrm>
            <a:custGeom>
              <a:avLst/>
              <a:gdLst/>
              <a:ahLst/>
              <a:cxnLst/>
              <a:rect l="l" t="t" r="r" b="b"/>
              <a:pathLst>
                <a:path w="209788" h="131667">
                  <a:moveTo>
                    <a:pt x="169051" y="33580"/>
                  </a:moveTo>
                  <a:cubicBezTo>
                    <a:pt x="176414" y="33580"/>
                    <a:pt x="182880" y="34640"/>
                    <a:pt x="188447" y="36761"/>
                  </a:cubicBezTo>
                  <a:cubicBezTo>
                    <a:pt x="194014" y="38882"/>
                    <a:pt x="198123" y="41754"/>
                    <a:pt x="200774" y="45377"/>
                  </a:cubicBezTo>
                  <a:cubicBezTo>
                    <a:pt x="203425" y="49000"/>
                    <a:pt x="205251" y="53845"/>
                    <a:pt x="206253" y="59913"/>
                  </a:cubicBezTo>
                  <a:lnTo>
                    <a:pt x="190700" y="62034"/>
                  </a:lnTo>
                  <a:cubicBezTo>
                    <a:pt x="189993" y="57203"/>
                    <a:pt x="187946" y="53433"/>
                    <a:pt x="184559" y="50723"/>
                  </a:cubicBezTo>
                  <a:cubicBezTo>
                    <a:pt x="181171" y="48013"/>
                    <a:pt x="176385" y="46658"/>
                    <a:pt x="170199" y="46658"/>
                  </a:cubicBezTo>
                  <a:cubicBezTo>
                    <a:pt x="162894" y="46658"/>
                    <a:pt x="157681" y="47866"/>
                    <a:pt x="154558" y="50281"/>
                  </a:cubicBezTo>
                  <a:cubicBezTo>
                    <a:pt x="151436" y="52696"/>
                    <a:pt x="149875" y="55524"/>
                    <a:pt x="149875" y="58764"/>
                  </a:cubicBezTo>
                  <a:cubicBezTo>
                    <a:pt x="149875" y="60826"/>
                    <a:pt x="150523" y="62682"/>
                    <a:pt x="151819" y="64331"/>
                  </a:cubicBezTo>
                  <a:cubicBezTo>
                    <a:pt x="153115" y="66040"/>
                    <a:pt x="155147" y="67454"/>
                    <a:pt x="157916" y="68573"/>
                  </a:cubicBezTo>
                  <a:cubicBezTo>
                    <a:pt x="159507" y="69162"/>
                    <a:pt x="164190" y="70517"/>
                    <a:pt x="171967" y="72638"/>
                  </a:cubicBezTo>
                  <a:cubicBezTo>
                    <a:pt x="183219" y="75642"/>
                    <a:pt x="191069" y="78102"/>
                    <a:pt x="195516" y="80016"/>
                  </a:cubicBezTo>
                  <a:cubicBezTo>
                    <a:pt x="199964" y="81931"/>
                    <a:pt x="203455" y="84715"/>
                    <a:pt x="205988" y="88367"/>
                  </a:cubicBezTo>
                  <a:cubicBezTo>
                    <a:pt x="208521" y="92020"/>
                    <a:pt x="209788" y="96556"/>
                    <a:pt x="209788" y="101976"/>
                  </a:cubicBezTo>
                  <a:cubicBezTo>
                    <a:pt x="209788" y="107278"/>
                    <a:pt x="208241" y="112270"/>
                    <a:pt x="205148" y="116954"/>
                  </a:cubicBezTo>
                  <a:cubicBezTo>
                    <a:pt x="202055" y="121637"/>
                    <a:pt x="197593" y="125260"/>
                    <a:pt x="191761" y="127823"/>
                  </a:cubicBezTo>
                  <a:cubicBezTo>
                    <a:pt x="185929" y="130386"/>
                    <a:pt x="179331" y="131667"/>
                    <a:pt x="171967" y="131667"/>
                  </a:cubicBezTo>
                  <a:cubicBezTo>
                    <a:pt x="159772" y="131667"/>
                    <a:pt x="150479" y="129134"/>
                    <a:pt x="144087" y="124067"/>
                  </a:cubicBezTo>
                  <a:cubicBezTo>
                    <a:pt x="137695" y="119001"/>
                    <a:pt x="133615" y="111490"/>
                    <a:pt x="131848" y="101534"/>
                  </a:cubicBezTo>
                  <a:lnTo>
                    <a:pt x="147577" y="99060"/>
                  </a:lnTo>
                  <a:cubicBezTo>
                    <a:pt x="148461" y="105363"/>
                    <a:pt x="150921" y="110194"/>
                    <a:pt x="154956" y="113552"/>
                  </a:cubicBezTo>
                  <a:cubicBezTo>
                    <a:pt x="158991" y="116910"/>
                    <a:pt x="164632" y="118589"/>
                    <a:pt x="171878" y="118589"/>
                  </a:cubicBezTo>
                  <a:cubicBezTo>
                    <a:pt x="179183" y="118589"/>
                    <a:pt x="184603" y="117101"/>
                    <a:pt x="188138" y="114126"/>
                  </a:cubicBezTo>
                  <a:cubicBezTo>
                    <a:pt x="191672" y="111151"/>
                    <a:pt x="193440" y="107661"/>
                    <a:pt x="193440" y="103655"/>
                  </a:cubicBezTo>
                  <a:cubicBezTo>
                    <a:pt x="193440" y="100061"/>
                    <a:pt x="191879" y="97233"/>
                    <a:pt x="188756" y="95171"/>
                  </a:cubicBezTo>
                  <a:cubicBezTo>
                    <a:pt x="186577" y="93758"/>
                    <a:pt x="181157" y="91961"/>
                    <a:pt x="172497" y="89781"/>
                  </a:cubicBezTo>
                  <a:cubicBezTo>
                    <a:pt x="160832" y="86835"/>
                    <a:pt x="152747" y="84288"/>
                    <a:pt x="148240" y="82137"/>
                  </a:cubicBezTo>
                  <a:cubicBezTo>
                    <a:pt x="143733" y="79987"/>
                    <a:pt x="140317" y="77012"/>
                    <a:pt x="137990" y="73212"/>
                  </a:cubicBezTo>
                  <a:cubicBezTo>
                    <a:pt x="135663" y="69412"/>
                    <a:pt x="134499" y="65215"/>
                    <a:pt x="134499" y="60620"/>
                  </a:cubicBezTo>
                  <a:cubicBezTo>
                    <a:pt x="134499" y="56437"/>
                    <a:pt x="135456" y="52564"/>
                    <a:pt x="137371" y="49000"/>
                  </a:cubicBezTo>
                  <a:cubicBezTo>
                    <a:pt x="139286" y="45436"/>
                    <a:pt x="141892" y="42475"/>
                    <a:pt x="145192" y="40119"/>
                  </a:cubicBezTo>
                  <a:cubicBezTo>
                    <a:pt x="147666" y="38293"/>
                    <a:pt x="151038" y="36746"/>
                    <a:pt x="155309" y="35480"/>
                  </a:cubicBezTo>
                  <a:cubicBezTo>
                    <a:pt x="159581" y="34213"/>
                    <a:pt x="164161" y="33580"/>
                    <a:pt x="169051" y="33580"/>
                  </a:cubicBezTo>
                  <a:close/>
                  <a:moveTo>
                    <a:pt x="42770" y="33580"/>
                  </a:moveTo>
                  <a:cubicBezTo>
                    <a:pt x="52961" y="33580"/>
                    <a:pt x="61297" y="36157"/>
                    <a:pt x="67778" y="41312"/>
                  </a:cubicBezTo>
                  <a:cubicBezTo>
                    <a:pt x="74258" y="46467"/>
                    <a:pt x="78411" y="53786"/>
                    <a:pt x="80237" y="63271"/>
                  </a:cubicBezTo>
                  <a:lnTo>
                    <a:pt x="64773" y="65657"/>
                  </a:lnTo>
                  <a:cubicBezTo>
                    <a:pt x="63300" y="59353"/>
                    <a:pt x="60694" y="54611"/>
                    <a:pt x="56953" y="51430"/>
                  </a:cubicBezTo>
                  <a:cubicBezTo>
                    <a:pt x="53212" y="48249"/>
                    <a:pt x="48690" y="46658"/>
                    <a:pt x="43388" y="46658"/>
                  </a:cubicBezTo>
                  <a:cubicBezTo>
                    <a:pt x="35377" y="46658"/>
                    <a:pt x="28867" y="49530"/>
                    <a:pt x="23859" y="55274"/>
                  </a:cubicBezTo>
                  <a:cubicBezTo>
                    <a:pt x="18852" y="61018"/>
                    <a:pt x="16348" y="70105"/>
                    <a:pt x="16348" y="82535"/>
                  </a:cubicBezTo>
                  <a:cubicBezTo>
                    <a:pt x="16348" y="95142"/>
                    <a:pt x="18764" y="104303"/>
                    <a:pt x="23594" y="110017"/>
                  </a:cubicBezTo>
                  <a:cubicBezTo>
                    <a:pt x="28425" y="115731"/>
                    <a:pt x="34728" y="118589"/>
                    <a:pt x="42505" y="118589"/>
                  </a:cubicBezTo>
                  <a:cubicBezTo>
                    <a:pt x="48749" y="118589"/>
                    <a:pt x="53963" y="116674"/>
                    <a:pt x="58146" y="112845"/>
                  </a:cubicBezTo>
                  <a:cubicBezTo>
                    <a:pt x="62328" y="109016"/>
                    <a:pt x="64979" y="103124"/>
                    <a:pt x="66099" y="95171"/>
                  </a:cubicBezTo>
                  <a:lnTo>
                    <a:pt x="81740" y="97204"/>
                  </a:lnTo>
                  <a:cubicBezTo>
                    <a:pt x="80031" y="107985"/>
                    <a:pt x="75657" y="116424"/>
                    <a:pt x="68617" y="122521"/>
                  </a:cubicBezTo>
                  <a:cubicBezTo>
                    <a:pt x="61577" y="128618"/>
                    <a:pt x="52932" y="131667"/>
                    <a:pt x="42682" y="131667"/>
                  </a:cubicBezTo>
                  <a:cubicBezTo>
                    <a:pt x="29839" y="131667"/>
                    <a:pt x="19515" y="127469"/>
                    <a:pt x="11709" y="119075"/>
                  </a:cubicBezTo>
                  <a:cubicBezTo>
                    <a:pt x="3903" y="110680"/>
                    <a:pt x="0" y="98647"/>
                    <a:pt x="0" y="82977"/>
                  </a:cubicBezTo>
                  <a:cubicBezTo>
                    <a:pt x="0" y="72844"/>
                    <a:pt x="1679" y="63978"/>
                    <a:pt x="5037" y="56378"/>
                  </a:cubicBezTo>
                  <a:cubicBezTo>
                    <a:pt x="8395" y="48779"/>
                    <a:pt x="13506" y="43079"/>
                    <a:pt x="20369" y="39279"/>
                  </a:cubicBezTo>
                  <a:cubicBezTo>
                    <a:pt x="27232" y="35480"/>
                    <a:pt x="34699" y="33580"/>
                    <a:pt x="42770" y="33580"/>
                  </a:cubicBezTo>
                  <a:close/>
                  <a:moveTo>
                    <a:pt x="99757" y="0"/>
                  </a:moveTo>
                  <a:lnTo>
                    <a:pt x="115663" y="0"/>
                  </a:lnTo>
                  <a:lnTo>
                    <a:pt x="115663" y="129546"/>
                  </a:lnTo>
                  <a:lnTo>
                    <a:pt x="99757" y="12954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5" name="TextBox 2074">
              <a:extLst>
                <a:ext uri="{FF2B5EF4-FFF2-40B4-BE49-F238E27FC236}">
                  <a16:creationId xmlns:a16="http://schemas.microsoft.com/office/drawing/2014/main" id="{1A24A305-A5F7-B254-E5B9-127806B5150C}"/>
                </a:ext>
              </a:extLst>
            </p:cNvPr>
            <p:cNvSpPr txBox="1"/>
            <p:nvPr/>
          </p:nvSpPr>
          <p:spPr>
            <a:xfrm>
              <a:off x="3657043" y="977507"/>
              <a:ext cx="818778" cy="112811"/>
            </a:xfrm>
            <a:custGeom>
              <a:avLst/>
              <a:gdLst/>
              <a:ahLst/>
              <a:cxnLst/>
              <a:rect l="l" t="t" r="r" b="b"/>
              <a:pathLst>
                <a:path w="818778" h="112811">
                  <a:moveTo>
                    <a:pt x="431825" y="41225"/>
                  </a:moveTo>
                  <a:cubicBezTo>
                    <a:pt x="425872" y="41225"/>
                    <a:pt x="420899" y="43656"/>
                    <a:pt x="416905" y="48518"/>
                  </a:cubicBezTo>
                  <a:cubicBezTo>
                    <a:pt x="412912" y="53379"/>
                    <a:pt x="410915" y="61044"/>
                    <a:pt x="410915" y="71512"/>
                  </a:cubicBezTo>
                  <a:cubicBezTo>
                    <a:pt x="410915" y="81632"/>
                    <a:pt x="413048" y="89197"/>
                    <a:pt x="417314" y="94208"/>
                  </a:cubicBezTo>
                  <a:cubicBezTo>
                    <a:pt x="421581" y="99218"/>
                    <a:pt x="426616" y="101724"/>
                    <a:pt x="432420" y="101724"/>
                  </a:cubicBezTo>
                  <a:cubicBezTo>
                    <a:pt x="438274" y="101724"/>
                    <a:pt x="443248" y="99330"/>
                    <a:pt x="447340" y="94543"/>
                  </a:cubicBezTo>
                  <a:cubicBezTo>
                    <a:pt x="451433" y="89755"/>
                    <a:pt x="453480" y="82450"/>
                    <a:pt x="453480" y="72628"/>
                  </a:cubicBezTo>
                  <a:cubicBezTo>
                    <a:pt x="453480" y="61813"/>
                    <a:pt x="451396" y="53875"/>
                    <a:pt x="447229" y="48815"/>
                  </a:cubicBezTo>
                  <a:cubicBezTo>
                    <a:pt x="443062" y="43755"/>
                    <a:pt x="437927" y="41225"/>
                    <a:pt x="431825" y="41225"/>
                  </a:cubicBezTo>
                  <a:close/>
                  <a:moveTo>
                    <a:pt x="195933" y="41225"/>
                  </a:moveTo>
                  <a:cubicBezTo>
                    <a:pt x="189235" y="41225"/>
                    <a:pt x="183679" y="43730"/>
                    <a:pt x="179264" y="48741"/>
                  </a:cubicBezTo>
                  <a:cubicBezTo>
                    <a:pt x="174849" y="53751"/>
                    <a:pt x="172641" y="61317"/>
                    <a:pt x="172641" y="71437"/>
                  </a:cubicBezTo>
                  <a:cubicBezTo>
                    <a:pt x="172641" y="81558"/>
                    <a:pt x="174849" y="89135"/>
                    <a:pt x="179264" y="94171"/>
                  </a:cubicBezTo>
                  <a:cubicBezTo>
                    <a:pt x="183679" y="99206"/>
                    <a:pt x="189235" y="101724"/>
                    <a:pt x="195933" y="101724"/>
                  </a:cubicBezTo>
                  <a:cubicBezTo>
                    <a:pt x="202580" y="101724"/>
                    <a:pt x="208112" y="99194"/>
                    <a:pt x="212527" y="94133"/>
                  </a:cubicBezTo>
                  <a:cubicBezTo>
                    <a:pt x="216942" y="89073"/>
                    <a:pt x="219150" y="81359"/>
                    <a:pt x="219150" y="70991"/>
                  </a:cubicBezTo>
                  <a:cubicBezTo>
                    <a:pt x="219150" y="61218"/>
                    <a:pt x="216930" y="53813"/>
                    <a:pt x="212490" y="48778"/>
                  </a:cubicBezTo>
                  <a:cubicBezTo>
                    <a:pt x="208050" y="43743"/>
                    <a:pt x="202531" y="41225"/>
                    <a:pt x="195933" y="41225"/>
                  </a:cubicBezTo>
                  <a:close/>
                  <a:moveTo>
                    <a:pt x="639812" y="31923"/>
                  </a:moveTo>
                  <a:lnTo>
                    <a:pt x="653207" y="31923"/>
                  </a:lnTo>
                  <a:lnTo>
                    <a:pt x="653207" y="75753"/>
                  </a:lnTo>
                  <a:cubicBezTo>
                    <a:pt x="653207" y="82748"/>
                    <a:pt x="653480" y="87461"/>
                    <a:pt x="654026" y="89892"/>
                  </a:cubicBezTo>
                  <a:cubicBezTo>
                    <a:pt x="654869" y="93414"/>
                    <a:pt x="656655" y="96180"/>
                    <a:pt x="659383" y="98189"/>
                  </a:cubicBezTo>
                  <a:cubicBezTo>
                    <a:pt x="662112" y="100198"/>
                    <a:pt x="665485" y="101203"/>
                    <a:pt x="669504" y="101203"/>
                  </a:cubicBezTo>
                  <a:cubicBezTo>
                    <a:pt x="673522" y="101203"/>
                    <a:pt x="677292" y="100173"/>
                    <a:pt x="680815" y="98115"/>
                  </a:cubicBezTo>
                  <a:cubicBezTo>
                    <a:pt x="684337" y="96056"/>
                    <a:pt x="686830" y="93253"/>
                    <a:pt x="688293" y="89706"/>
                  </a:cubicBezTo>
                  <a:cubicBezTo>
                    <a:pt x="689757" y="86159"/>
                    <a:pt x="690488" y="81012"/>
                    <a:pt x="690488" y="74265"/>
                  </a:cubicBezTo>
                  <a:lnTo>
                    <a:pt x="690488" y="31923"/>
                  </a:lnTo>
                  <a:lnTo>
                    <a:pt x="703883" y="31923"/>
                  </a:lnTo>
                  <a:lnTo>
                    <a:pt x="703883" y="110951"/>
                  </a:lnTo>
                  <a:lnTo>
                    <a:pt x="691902" y="110951"/>
                  </a:lnTo>
                  <a:lnTo>
                    <a:pt x="691902" y="99342"/>
                  </a:lnTo>
                  <a:cubicBezTo>
                    <a:pt x="685751" y="108272"/>
                    <a:pt x="677392" y="112737"/>
                    <a:pt x="666825" y="112737"/>
                  </a:cubicBezTo>
                  <a:cubicBezTo>
                    <a:pt x="662161" y="112737"/>
                    <a:pt x="657808" y="111844"/>
                    <a:pt x="653765" y="110058"/>
                  </a:cubicBezTo>
                  <a:cubicBezTo>
                    <a:pt x="649722" y="108272"/>
                    <a:pt x="646721" y="106027"/>
                    <a:pt x="644761" y="103324"/>
                  </a:cubicBezTo>
                  <a:cubicBezTo>
                    <a:pt x="642801" y="100620"/>
                    <a:pt x="641425" y="97308"/>
                    <a:pt x="640631" y="93389"/>
                  </a:cubicBezTo>
                  <a:cubicBezTo>
                    <a:pt x="640085" y="90760"/>
                    <a:pt x="639812" y="86593"/>
                    <a:pt x="639812" y="80888"/>
                  </a:cubicBezTo>
                  <a:close/>
                  <a:moveTo>
                    <a:pt x="249287" y="31923"/>
                  </a:moveTo>
                  <a:lnTo>
                    <a:pt x="262682" y="31923"/>
                  </a:lnTo>
                  <a:lnTo>
                    <a:pt x="262682" y="75753"/>
                  </a:lnTo>
                  <a:cubicBezTo>
                    <a:pt x="262682" y="82748"/>
                    <a:pt x="262955" y="87461"/>
                    <a:pt x="263500" y="89892"/>
                  </a:cubicBezTo>
                  <a:cubicBezTo>
                    <a:pt x="264344" y="93414"/>
                    <a:pt x="266130" y="96180"/>
                    <a:pt x="268858" y="98189"/>
                  </a:cubicBezTo>
                  <a:cubicBezTo>
                    <a:pt x="271587" y="100198"/>
                    <a:pt x="274960" y="101203"/>
                    <a:pt x="278979" y="101203"/>
                  </a:cubicBezTo>
                  <a:cubicBezTo>
                    <a:pt x="282997" y="101203"/>
                    <a:pt x="286767" y="100173"/>
                    <a:pt x="290290" y="98115"/>
                  </a:cubicBezTo>
                  <a:cubicBezTo>
                    <a:pt x="293812" y="96056"/>
                    <a:pt x="296305" y="93253"/>
                    <a:pt x="297768" y="89706"/>
                  </a:cubicBezTo>
                  <a:cubicBezTo>
                    <a:pt x="299232" y="86159"/>
                    <a:pt x="299963" y="81012"/>
                    <a:pt x="299963" y="74265"/>
                  </a:cubicBezTo>
                  <a:lnTo>
                    <a:pt x="299963" y="31923"/>
                  </a:lnTo>
                  <a:lnTo>
                    <a:pt x="313358" y="31923"/>
                  </a:lnTo>
                  <a:lnTo>
                    <a:pt x="313358" y="110951"/>
                  </a:lnTo>
                  <a:lnTo>
                    <a:pt x="301377" y="110951"/>
                  </a:lnTo>
                  <a:lnTo>
                    <a:pt x="301377" y="99342"/>
                  </a:lnTo>
                  <a:cubicBezTo>
                    <a:pt x="295226" y="108272"/>
                    <a:pt x="286867" y="112737"/>
                    <a:pt x="276300" y="112737"/>
                  </a:cubicBezTo>
                  <a:cubicBezTo>
                    <a:pt x="271636" y="112737"/>
                    <a:pt x="267283" y="111844"/>
                    <a:pt x="263240" y="110058"/>
                  </a:cubicBezTo>
                  <a:cubicBezTo>
                    <a:pt x="259197" y="108272"/>
                    <a:pt x="256195" y="106027"/>
                    <a:pt x="254236" y="103324"/>
                  </a:cubicBezTo>
                  <a:cubicBezTo>
                    <a:pt x="252276" y="100620"/>
                    <a:pt x="250900" y="97308"/>
                    <a:pt x="250106" y="93389"/>
                  </a:cubicBezTo>
                  <a:cubicBezTo>
                    <a:pt x="249560" y="90760"/>
                    <a:pt x="249287" y="86593"/>
                    <a:pt x="249287" y="80888"/>
                  </a:cubicBezTo>
                  <a:close/>
                  <a:moveTo>
                    <a:pt x="621507" y="30137"/>
                  </a:moveTo>
                  <a:cubicBezTo>
                    <a:pt x="626021" y="30137"/>
                    <a:pt x="630610" y="31576"/>
                    <a:pt x="635273" y="34453"/>
                  </a:cubicBezTo>
                  <a:lnTo>
                    <a:pt x="630660" y="46881"/>
                  </a:lnTo>
                  <a:cubicBezTo>
                    <a:pt x="627385" y="44946"/>
                    <a:pt x="624111" y="43978"/>
                    <a:pt x="620837" y="43978"/>
                  </a:cubicBezTo>
                  <a:cubicBezTo>
                    <a:pt x="617910" y="43978"/>
                    <a:pt x="615281" y="44859"/>
                    <a:pt x="612949" y="46620"/>
                  </a:cubicBezTo>
                  <a:cubicBezTo>
                    <a:pt x="610617" y="48381"/>
                    <a:pt x="608955" y="50824"/>
                    <a:pt x="607963" y="53950"/>
                  </a:cubicBezTo>
                  <a:cubicBezTo>
                    <a:pt x="606475" y="58712"/>
                    <a:pt x="605731" y="63921"/>
                    <a:pt x="605731" y="69577"/>
                  </a:cubicBezTo>
                  <a:lnTo>
                    <a:pt x="605731" y="110951"/>
                  </a:lnTo>
                  <a:lnTo>
                    <a:pt x="592336" y="110951"/>
                  </a:lnTo>
                  <a:lnTo>
                    <a:pt x="592336" y="31923"/>
                  </a:lnTo>
                  <a:lnTo>
                    <a:pt x="604391" y="31923"/>
                  </a:lnTo>
                  <a:lnTo>
                    <a:pt x="604391" y="43904"/>
                  </a:lnTo>
                  <a:cubicBezTo>
                    <a:pt x="607467" y="38298"/>
                    <a:pt x="610307" y="34602"/>
                    <a:pt x="612912" y="32816"/>
                  </a:cubicBezTo>
                  <a:cubicBezTo>
                    <a:pt x="615516" y="31030"/>
                    <a:pt x="618381" y="30137"/>
                    <a:pt x="621507" y="30137"/>
                  </a:cubicBezTo>
                  <a:close/>
                  <a:moveTo>
                    <a:pt x="362992" y="30137"/>
                  </a:moveTo>
                  <a:cubicBezTo>
                    <a:pt x="367755" y="30137"/>
                    <a:pt x="372133" y="30993"/>
                    <a:pt x="376126" y="32705"/>
                  </a:cubicBezTo>
                  <a:cubicBezTo>
                    <a:pt x="380120" y="34416"/>
                    <a:pt x="383109" y="36661"/>
                    <a:pt x="385093" y="39439"/>
                  </a:cubicBezTo>
                  <a:cubicBezTo>
                    <a:pt x="387077" y="42217"/>
                    <a:pt x="388466" y="45516"/>
                    <a:pt x="389260" y="49336"/>
                  </a:cubicBezTo>
                  <a:cubicBezTo>
                    <a:pt x="389756" y="51817"/>
                    <a:pt x="390004" y="56157"/>
                    <a:pt x="390004" y="62359"/>
                  </a:cubicBezTo>
                  <a:lnTo>
                    <a:pt x="390004" y="110951"/>
                  </a:lnTo>
                  <a:lnTo>
                    <a:pt x="376610" y="110951"/>
                  </a:lnTo>
                  <a:lnTo>
                    <a:pt x="376610" y="62880"/>
                  </a:lnTo>
                  <a:cubicBezTo>
                    <a:pt x="376610" y="57423"/>
                    <a:pt x="376089" y="53342"/>
                    <a:pt x="375047" y="50638"/>
                  </a:cubicBezTo>
                  <a:cubicBezTo>
                    <a:pt x="374005" y="47935"/>
                    <a:pt x="372157" y="45777"/>
                    <a:pt x="369503" y="44164"/>
                  </a:cubicBezTo>
                  <a:cubicBezTo>
                    <a:pt x="366849" y="42552"/>
                    <a:pt x="363736" y="41746"/>
                    <a:pt x="360164" y="41746"/>
                  </a:cubicBezTo>
                  <a:cubicBezTo>
                    <a:pt x="354459" y="41746"/>
                    <a:pt x="349536" y="43557"/>
                    <a:pt x="345393" y="47178"/>
                  </a:cubicBezTo>
                  <a:cubicBezTo>
                    <a:pt x="341251" y="50800"/>
                    <a:pt x="339180" y="57671"/>
                    <a:pt x="339180" y="67791"/>
                  </a:cubicBezTo>
                  <a:lnTo>
                    <a:pt x="339180" y="110951"/>
                  </a:lnTo>
                  <a:lnTo>
                    <a:pt x="325785" y="110951"/>
                  </a:lnTo>
                  <a:lnTo>
                    <a:pt x="325785" y="31923"/>
                  </a:lnTo>
                  <a:lnTo>
                    <a:pt x="337840" y="31923"/>
                  </a:lnTo>
                  <a:lnTo>
                    <a:pt x="337840" y="43160"/>
                  </a:lnTo>
                  <a:cubicBezTo>
                    <a:pt x="343644" y="34478"/>
                    <a:pt x="352028" y="30137"/>
                    <a:pt x="362992" y="30137"/>
                  </a:cubicBezTo>
                  <a:close/>
                  <a:moveTo>
                    <a:pt x="195933" y="30137"/>
                  </a:moveTo>
                  <a:cubicBezTo>
                    <a:pt x="206797" y="30137"/>
                    <a:pt x="215677" y="33697"/>
                    <a:pt x="222573" y="40816"/>
                  </a:cubicBezTo>
                  <a:cubicBezTo>
                    <a:pt x="229468" y="47935"/>
                    <a:pt x="232916" y="57770"/>
                    <a:pt x="232916" y="70321"/>
                  </a:cubicBezTo>
                  <a:cubicBezTo>
                    <a:pt x="232916" y="80491"/>
                    <a:pt x="231391" y="88490"/>
                    <a:pt x="228340" y="94320"/>
                  </a:cubicBezTo>
                  <a:cubicBezTo>
                    <a:pt x="225289" y="100149"/>
                    <a:pt x="220849" y="104675"/>
                    <a:pt x="215020" y="107900"/>
                  </a:cubicBezTo>
                  <a:cubicBezTo>
                    <a:pt x="209191" y="111125"/>
                    <a:pt x="202828" y="112737"/>
                    <a:pt x="195933" y="112737"/>
                  </a:cubicBezTo>
                  <a:cubicBezTo>
                    <a:pt x="184870" y="112737"/>
                    <a:pt x="175928" y="109190"/>
                    <a:pt x="169106" y="102096"/>
                  </a:cubicBezTo>
                  <a:cubicBezTo>
                    <a:pt x="162285" y="95002"/>
                    <a:pt x="158874" y="84782"/>
                    <a:pt x="158874" y="71437"/>
                  </a:cubicBezTo>
                  <a:cubicBezTo>
                    <a:pt x="158874" y="56802"/>
                    <a:pt x="162942" y="45963"/>
                    <a:pt x="171078" y="38918"/>
                  </a:cubicBezTo>
                  <a:cubicBezTo>
                    <a:pt x="177875" y="33064"/>
                    <a:pt x="186159" y="30137"/>
                    <a:pt x="195933" y="30137"/>
                  </a:cubicBezTo>
                  <a:close/>
                  <a:moveTo>
                    <a:pt x="145257" y="30137"/>
                  </a:moveTo>
                  <a:cubicBezTo>
                    <a:pt x="149771" y="30137"/>
                    <a:pt x="154360" y="31576"/>
                    <a:pt x="159023" y="34453"/>
                  </a:cubicBezTo>
                  <a:lnTo>
                    <a:pt x="154409" y="46881"/>
                  </a:lnTo>
                  <a:cubicBezTo>
                    <a:pt x="151135" y="44946"/>
                    <a:pt x="147861" y="43978"/>
                    <a:pt x="144587" y="43978"/>
                  </a:cubicBezTo>
                  <a:cubicBezTo>
                    <a:pt x="141660" y="43978"/>
                    <a:pt x="139031" y="44859"/>
                    <a:pt x="136699" y="46620"/>
                  </a:cubicBezTo>
                  <a:cubicBezTo>
                    <a:pt x="134367" y="48381"/>
                    <a:pt x="132705" y="50824"/>
                    <a:pt x="131713" y="53950"/>
                  </a:cubicBezTo>
                  <a:cubicBezTo>
                    <a:pt x="130225" y="58712"/>
                    <a:pt x="129481" y="63921"/>
                    <a:pt x="129481" y="69577"/>
                  </a:cubicBezTo>
                  <a:lnTo>
                    <a:pt x="129481" y="110951"/>
                  </a:lnTo>
                  <a:lnTo>
                    <a:pt x="116086" y="110951"/>
                  </a:lnTo>
                  <a:lnTo>
                    <a:pt x="116086" y="31923"/>
                  </a:lnTo>
                  <a:lnTo>
                    <a:pt x="128141" y="31923"/>
                  </a:lnTo>
                  <a:lnTo>
                    <a:pt x="128141" y="43904"/>
                  </a:lnTo>
                  <a:cubicBezTo>
                    <a:pt x="131217" y="38298"/>
                    <a:pt x="134057" y="34602"/>
                    <a:pt x="136662" y="32816"/>
                  </a:cubicBezTo>
                  <a:cubicBezTo>
                    <a:pt x="139266" y="31030"/>
                    <a:pt x="142131" y="30137"/>
                    <a:pt x="145257" y="30137"/>
                  </a:cubicBezTo>
                  <a:close/>
                  <a:moveTo>
                    <a:pt x="732086" y="4316"/>
                  </a:moveTo>
                  <a:lnTo>
                    <a:pt x="732086" y="31923"/>
                  </a:lnTo>
                  <a:lnTo>
                    <a:pt x="745555" y="31923"/>
                  </a:lnTo>
                  <a:lnTo>
                    <a:pt x="745555" y="42341"/>
                  </a:lnTo>
                  <a:lnTo>
                    <a:pt x="732086" y="42341"/>
                  </a:lnTo>
                  <a:lnTo>
                    <a:pt x="732086" y="88552"/>
                  </a:lnTo>
                  <a:cubicBezTo>
                    <a:pt x="732086" y="92372"/>
                    <a:pt x="732322" y="94828"/>
                    <a:pt x="732793" y="95919"/>
                  </a:cubicBezTo>
                  <a:cubicBezTo>
                    <a:pt x="733264" y="97011"/>
                    <a:pt x="734033" y="97879"/>
                    <a:pt x="735100" y="98524"/>
                  </a:cubicBezTo>
                  <a:cubicBezTo>
                    <a:pt x="736166" y="99169"/>
                    <a:pt x="737692" y="99491"/>
                    <a:pt x="739676" y="99491"/>
                  </a:cubicBezTo>
                  <a:cubicBezTo>
                    <a:pt x="741164" y="99491"/>
                    <a:pt x="743124" y="99318"/>
                    <a:pt x="745555" y="98970"/>
                  </a:cubicBezTo>
                  <a:lnTo>
                    <a:pt x="747490" y="110802"/>
                  </a:lnTo>
                  <a:cubicBezTo>
                    <a:pt x="743719" y="111596"/>
                    <a:pt x="740346" y="111993"/>
                    <a:pt x="737369" y="111993"/>
                  </a:cubicBezTo>
                  <a:cubicBezTo>
                    <a:pt x="732508" y="111993"/>
                    <a:pt x="728737" y="111224"/>
                    <a:pt x="726058" y="109686"/>
                  </a:cubicBezTo>
                  <a:cubicBezTo>
                    <a:pt x="723379" y="108148"/>
                    <a:pt x="721494" y="106127"/>
                    <a:pt x="720403" y="103621"/>
                  </a:cubicBezTo>
                  <a:cubicBezTo>
                    <a:pt x="719311" y="101116"/>
                    <a:pt x="718766" y="95845"/>
                    <a:pt x="718766" y="87808"/>
                  </a:cubicBezTo>
                  <a:lnTo>
                    <a:pt x="718766" y="42341"/>
                  </a:lnTo>
                  <a:lnTo>
                    <a:pt x="708943" y="42341"/>
                  </a:lnTo>
                  <a:lnTo>
                    <a:pt x="708943" y="31923"/>
                  </a:lnTo>
                  <a:lnTo>
                    <a:pt x="718766" y="31923"/>
                  </a:lnTo>
                  <a:lnTo>
                    <a:pt x="718766" y="12352"/>
                  </a:lnTo>
                  <a:close/>
                  <a:moveTo>
                    <a:pt x="570161" y="4316"/>
                  </a:moveTo>
                  <a:lnTo>
                    <a:pt x="570161" y="31923"/>
                  </a:lnTo>
                  <a:lnTo>
                    <a:pt x="583630" y="31923"/>
                  </a:lnTo>
                  <a:lnTo>
                    <a:pt x="583630" y="42341"/>
                  </a:lnTo>
                  <a:lnTo>
                    <a:pt x="570161" y="42341"/>
                  </a:lnTo>
                  <a:lnTo>
                    <a:pt x="570161" y="88552"/>
                  </a:lnTo>
                  <a:cubicBezTo>
                    <a:pt x="570161" y="92372"/>
                    <a:pt x="570397" y="94828"/>
                    <a:pt x="570868" y="95919"/>
                  </a:cubicBezTo>
                  <a:cubicBezTo>
                    <a:pt x="571339" y="97011"/>
                    <a:pt x="572108" y="97879"/>
                    <a:pt x="573175" y="98524"/>
                  </a:cubicBezTo>
                  <a:cubicBezTo>
                    <a:pt x="574241" y="99169"/>
                    <a:pt x="575767" y="99491"/>
                    <a:pt x="577751" y="99491"/>
                  </a:cubicBezTo>
                  <a:cubicBezTo>
                    <a:pt x="579239" y="99491"/>
                    <a:pt x="581199" y="99318"/>
                    <a:pt x="583630" y="98970"/>
                  </a:cubicBezTo>
                  <a:lnTo>
                    <a:pt x="585565" y="110802"/>
                  </a:lnTo>
                  <a:cubicBezTo>
                    <a:pt x="581794" y="111596"/>
                    <a:pt x="578421" y="111993"/>
                    <a:pt x="575444" y="111993"/>
                  </a:cubicBezTo>
                  <a:cubicBezTo>
                    <a:pt x="570583" y="111993"/>
                    <a:pt x="566812" y="111224"/>
                    <a:pt x="564133" y="109686"/>
                  </a:cubicBezTo>
                  <a:cubicBezTo>
                    <a:pt x="561454" y="108148"/>
                    <a:pt x="559569" y="106127"/>
                    <a:pt x="558478" y="103621"/>
                  </a:cubicBezTo>
                  <a:cubicBezTo>
                    <a:pt x="557387" y="101116"/>
                    <a:pt x="556841" y="95845"/>
                    <a:pt x="556841" y="87808"/>
                  </a:cubicBezTo>
                  <a:lnTo>
                    <a:pt x="556841" y="42341"/>
                  </a:lnTo>
                  <a:lnTo>
                    <a:pt x="547018" y="42341"/>
                  </a:lnTo>
                  <a:lnTo>
                    <a:pt x="547018" y="31923"/>
                  </a:lnTo>
                  <a:lnTo>
                    <a:pt x="556841" y="31923"/>
                  </a:lnTo>
                  <a:lnTo>
                    <a:pt x="556841" y="12352"/>
                  </a:lnTo>
                  <a:close/>
                  <a:moveTo>
                    <a:pt x="754410" y="1860"/>
                  </a:moveTo>
                  <a:lnTo>
                    <a:pt x="767805" y="1860"/>
                  </a:lnTo>
                  <a:lnTo>
                    <a:pt x="767805" y="41002"/>
                  </a:lnTo>
                  <a:cubicBezTo>
                    <a:pt x="774055" y="33759"/>
                    <a:pt x="781943" y="30137"/>
                    <a:pt x="791468" y="30137"/>
                  </a:cubicBezTo>
                  <a:cubicBezTo>
                    <a:pt x="797322" y="30137"/>
                    <a:pt x="802407" y="31291"/>
                    <a:pt x="806723" y="33598"/>
                  </a:cubicBezTo>
                  <a:cubicBezTo>
                    <a:pt x="811039" y="35904"/>
                    <a:pt x="814127" y="39092"/>
                    <a:pt x="815988" y="43160"/>
                  </a:cubicBezTo>
                  <a:cubicBezTo>
                    <a:pt x="817848" y="47228"/>
                    <a:pt x="818778" y="53131"/>
                    <a:pt x="818778" y="60870"/>
                  </a:cubicBezTo>
                  <a:lnTo>
                    <a:pt x="818778" y="110951"/>
                  </a:lnTo>
                  <a:lnTo>
                    <a:pt x="805384" y="110951"/>
                  </a:lnTo>
                  <a:lnTo>
                    <a:pt x="805384" y="60870"/>
                  </a:lnTo>
                  <a:cubicBezTo>
                    <a:pt x="805384" y="54173"/>
                    <a:pt x="803933" y="49299"/>
                    <a:pt x="801031" y="46248"/>
                  </a:cubicBezTo>
                  <a:cubicBezTo>
                    <a:pt x="798128" y="43197"/>
                    <a:pt x="794023" y="41672"/>
                    <a:pt x="788715" y="41672"/>
                  </a:cubicBezTo>
                  <a:cubicBezTo>
                    <a:pt x="784746" y="41672"/>
                    <a:pt x="781013" y="42701"/>
                    <a:pt x="777516" y="44760"/>
                  </a:cubicBezTo>
                  <a:cubicBezTo>
                    <a:pt x="774018" y="46819"/>
                    <a:pt x="771525" y="49609"/>
                    <a:pt x="770037" y="53131"/>
                  </a:cubicBezTo>
                  <a:cubicBezTo>
                    <a:pt x="768549" y="56654"/>
                    <a:pt x="767805" y="61515"/>
                    <a:pt x="767805" y="67716"/>
                  </a:cubicBezTo>
                  <a:lnTo>
                    <a:pt x="767805" y="110951"/>
                  </a:lnTo>
                  <a:lnTo>
                    <a:pt x="754410" y="110951"/>
                  </a:lnTo>
                  <a:close/>
                  <a:moveTo>
                    <a:pt x="452363" y="1860"/>
                  </a:moveTo>
                  <a:lnTo>
                    <a:pt x="465683" y="1860"/>
                  </a:lnTo>
                  <a:lnTo>
                    <a:pt x="465683" y="110951"/>
                  </a:lnTo>
                  <a:lnTo>
                    <a:pt x="453256" y="110951"/>
                  </a:lnTo>
                  <a:lnTo>
                    <a:pt x="453256" y="100980"/>
                  </a:lnTo>
                  <a:cubicBezTo>
                    <a:pt x="448246" y="108818"/>
                    <a:pt x="440879" y="112737"/>
                    <a:pt x="431155" y="112737"/>
                  </a:cubicBezTo>
                  <a:cubicBezTo>
                    <a:pt x="424855" y="112737"/>
                    <a:pt x="419063" y="111001"/>
                    <a:pt x="413780" y="107528"/>
                  </a:cubicBezTo>
                  <a:cubicBezTo>
                    <a:pt x="408496" y="104055"/>
                    <a:pt x="404403" y="99206"/>
                    <a:pt x="401501" y="92980"/>
                  </a:cubicBezTo>
                  <a:cubicBezTo>
                    <a:pt x="398599" y="86754"/>
                    <a:pt x="397148" y="79598"/>
                    <a:pt x="397148" y="71512"/>
                  </a:cubicBezTo>
                  <a:cubicBezTo>
                    <a:pt x="397148" y="63624"/>
                    <a:pt x="398463" y="56468"/>
                    <a:pt x="401092" y="50043"/>
                  </a:cubicBezTo>
                  <a:cubicBezTo>
                    <a:pt x="403721" y="43619"/>
                    <a:pt x="407665" y="38695"/>
                    <a:pt x="412924" y="35272"/>
                  </a:cubicBezTo>
                  <a:cubicBezTo>
                    <a:pt x="418182" y="31849"/>
                    <a:pt x="424061" y="30137"/>
                    <a:pt x="430560" y="30137"/>
                  </a:cubicBezTo>
                  <a:cubicBezTo>
                    <a:pt x="435323" y="30137"/>
                    <a:pt x="439564" y="31142"/>
                    <a:pt x="443285" y="33151"/>
                  </a:cubicBezTo>
                  <a:cubicBezTo>
                    <a:pt x="447006" y="35160"/>
                    <a:pt x="450032" y="37777"/>
                    <a:pt x="452363" y="41002"/>
                  </a:cubicBezTo>
                  <a:close/>
                  <a:moveTo>
                    <a:pt x="54620" y="0"/>
                  </a:moveTo>
                  <a:cubicBezTo>
                    <a:pt x="62508" y="0"/>
                    <a:pt x="69639" y="1277"/>
                    <a:pt x="76014" y="3832"/>
                  </a:cubicBezTo>
                  <a:cubicBezTo>
                    <a:pt x="82389" y="6387"/>
                    <a:pt x="87387" y="9946"/>
                    <a:pt x="91009" y="14510"/>
                  </a:cubicBezTo>
                  <a:cubicBezTo>
                    <a:pt x="94630" y="19074"/>
                    <a:pt x="97383" y="25028"/>
                    <a:pt x="99269" y="32370"/>
                  </a:cubicBezTo>
                  <a:lnTo>
                    <a:pt x="86246" y="35942"/>
                  </a:lnTo>
                  <a:cubicBezTo>
                    <a:pt x="84609" y="30385"/>
                    <a:pt x="82575" y="26020"/>
                    <a:pt x="80144" y="22845"/>
                  </a:cubicBezTo>
                  <a:cubicBezTo>
                    <a:pt x="77713" y="19670"/>
                    <a:pt x="74241" y="17127"/>
                    <a:pt x="69726" y="15217"/>
                  </a:cubicBezTo>
                  <a:cubicBezTo>
                    <a:pt x="65212" y="13307"/>
                    <a:pt x="60201" y="12352"/>
                    <a:pt x="54695" y="12352"/>
                  </a:cubicBezTo>
                  <a:cubicBezTo>
                    <a:pt x="48097" y="12352"/>
                    <a:pt x="42391" y="13357"/>
                    <a:pt x="37579" y="15366"/>
                  </a:cubicBezTo>
                  <a:cubicBezTo>
                    <a:pt x="32767" y="17375"/>
                    <a:pt x="28885" y="20017"/>
                    <a:pt x="25934" y="23291"/>
                  </a:cubicBezTo>
                  <a:cubicBezTo>
                    <a:pt x="22982" y="26565"/>
                    <a:pt x="20687" y="30162"/>
                    <a:pt x="19050" y="34081"/>
                  </a:cubicBezTo>
                  <a:cubicBezTo>
                    <a:pt x="16272" y="40828"/>
                    <a:pt x="14883" y="48146"/>
                    <a:pt x="14883" y="56033"/>
                  </a:cubicBezTo>
                  <a:cubicBezTo>
                    <a:pt x="14883" y="65757"/>
                    <a:pt x="16557" y="73893"/>
                    <a:pt x="19906" y="80441"/>
                  </a:cubicBezTo>
                  <a:cubicBezTo>
                    <a:pt x="23255" y="86990"/>
                    <a:pt x="28129" y="91851"/>
                    <a:pt x="34528" y="95026"/>
                  </a:cubicBezTo>
                  <a:cubicBezTo>
                    <a:pt x="40928" y="98201"/>
                    <a:pt x="47725" y="99789"/>
                    <a:pt x="54918" y="99789"/>
                  </a:cubicBezTo>
                  <a:cubicBezTo>
                    <a:pt x="61169" y="99789"/>
                    <a:pt x="67271" y="98586"/>
                    <a:pt x="73224" y="96180"/>
                  </a:cubicBezTo>
                  <a:cubicBezTo>
                    <a:pt x="79177" y="93774"/>
                    <a:pt x="83691" y="91207"/>
                    <a:pt x="86767" y="88478"/>
                  </a:cubicBezTo>
                  <a:lnTo>
                    <a:pt x="86767" y="68163"/>
                  </a:lnTo>
                  <a:lnTo>
                    <a:pt x="54695" y="68163"/>
                  </a:lnTo>
                  <a:lnTo>
                    <a:pt x="54695" y="55364"/>
                  </a:lnTo>
                  <a:lnTo>
                    <a:pt x="100906" y="55289"/>
                  </a:lnTo>
                  <a:lnTo>
                    <a:pt x="100906" y="95771"/>
                  </a:lnTo>
                  <a:cubicBezTo>
                    <a:pt x="93812" y="101426"/>
                    <a:pt x="86494" y="105680"/>
                    <a:pt x="78954" y="108533"/>
                  </a:cubicBezTo>
                  <a:cubicBezTo>
                    <a:pt x="71413" y="111385"/>
                    <a:pt x="63674" y="112811"/>
                    <a:pt x="55736" y="112811"/>
                  </a:cubicBezTo>
                  <a:cubicBezTo>
                    <a:pt x="45021" y="112811"/>
                    <a:pt x="35285" y="110517"/>
                    <a:pt x="26529" y="105928"/>
                  </a:cubicBezTo>
                  <a:cubicBezTo>
                    <a:pt x="17773" y="101339"/>
                    <a:pt x="11162" y="94704"/>
                    <a:pt x="6698" y="86022"/>
                  </a:cubicBezTo>
                  <a:cubicBezTo>
                    <a:pt x="2233" y="77341"/>
                    <a:pt x="0" y="67642"/>
                    <a:pt x="0" y="56926"/>
                  </a:cubicBezTo>
                  <a:cubicBezTo>
                    <a:pt x="0" y="46310"/>
                    <a:pt x="2220" y="36401"/>
                    <a:pt x="6660" y="27198"/>
                  </a:cubicBezTo>
                  <a:cubicBezTo>
                    <a:pt x="11100" y="17995"/>
                    <a:pt x="17488" y="11162"/>
                    <a:pt x="25822" y="6697"/>
                  </a:cubicBezTo>
                  <a:cubicBezTo>
                    <a:pt x="34156" y="2232"/>
                    <a:pt x="43756" y="0"/>
                    <a:pt x="546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TextBox 2075">
              <a:extLst>
                <a:ext uri="{FF2B5EF4-FFF2-40B4-BE49-F238E27FC236}">
                  <a16:creationId xmlns:a16="http://schemas.microsoft.com/office/drawing/2014/main" id="{66BDE06C-612C-DBF9-ADA8-86E502142297}"/>
                </a:ext>
              </a:extLst>
            </p:cNvPr>
            <p:cNvSpPr txBox="1"/>
            <p:nvPr/>
          </p:nvSpPr>
          <p:spPr>
            <a:xfrm>
              <a:off x="3668027" y="636025"/>
              <a:ext cx="662582" cy="110877"/>
            </a:xfrm>
            <a:custGeom>
              <a:avLst/>
              <a:gdLst/>
              <a:ahLst/>
              <a:cxnLst/>
              <a:rect l="l" t="t" r="r" b="b"/>
              <a:pathLst>
                <a:path w="662582" h="110877">
                  <a:moveTo>
                    <a:pt x="544711" y="39365"/>
                  </a:moveTo>
                  <a:cubicBezTo>
                    <a:pt x="538013" y="39365"/>
                    <a:pt x="532457" y="41870"/>
                    <a:pt x="528042" y="46881"/>
                  </a:cubicBezTo>
                  <a:cubicBezTo>
                    <a:pt x="523627" y="51891"/>
                    <a:pt x="521419" y="59457"/>
                    <a:pt x="521419" y="69577"/>
                  </a:cubicBezTo>
                  <a:cubicBezTo>
                    <a:pt x="521419" y="79697"/>
                    <a:pt x="523627" y="87275"/>
                    <a:pt x="528042" y="92311"/>
                  </a:cubicBezTo>
                  <a:cubicBezTo>
                    <a:pt x="532457" y="97346"/>
                    <a:pt x="538013" y="99864"/>
                    <a:pt x="544711" y="99864"/>
                  </a:cubicBezTo>
                  <a:cubicBezTo>
                    <a:pt x="551358" y="99864"/>
                    <a:pt x="556890" y="97334"/>
                    <a:pt x="561305" y="92273"/>
                  </a:cubicBezTo>
                  <a:cubicBezTo>
                    <a:pt x="565720" y="87213"/>
                    <a:pt x="567928" y="79499"/>
                    <a:pt x="567928" y="69131"/>
                  </a:cubicBezTo>
                  <a:cubicBezTo>
                    <a:pt x="567928" y="59358"/>
                    <a:pt x="565708" y="51953"/>
                    <a:pt x="561268" y="46918"/>
                  </a:cubicBezTo>
                  <a:cubicBezTo>
                    <a:pt x="556828" y="41883"/>
                    <a:pt x="551309" y="39365"/>
                    <a:pt x="544711" y="39365"/>
                  </a:cubicBezTo>
                  <a:close/>
                  <a:moveTo>
                    <a:pt x="266253" y="39365"/>
                  </a:moveTo>
                  <a:cubicBezTo>
                    <a:pt x="260300" y="39365"/>
                    <a:pt x="255327" y="41796"/>
                    <a:pt x="251333" y="46658"/>
                  </a:cubicBezTo>
                  <a:cubicBezTo>
                    <a:pt x="247340" y="51519"/>
                    <a:pt x="245343" y="59184"/>
                    <a:pt x="245343" y="69652"/>
                  </a:cubicBezTo>
                  <a:cubicBezTo>
                    <a:pt x="245343" y="79772"/>
                    <a:pt x="247476" y="87337"/>
                    <a:pt x="251742" y="92348"/>
                  </a:cubicBezTo>
                  <a:cubicBezTo>
                    <a:pt x="256009" y="97358"/>
                    <a:pt x="261044" y="99864"/>
                    <a:pt x="266848" y="99864"/>
                  </a:cubicBezTo>
                  <a:cubicBezTo>
                    <a:pt x="272702" y="99864"/>
                    <a:pt x="277676" y="97470"/>
                    <a:pt x="281768" y="92683"/>
                  </a:cubicBezTo>
                  <a:cubicBezTo>
                    <a:pt x="285861" y="87895"/>
                    <a:pt x="287908" y="80590"/>
                    <a:pt x="287908" y="70768"/>
                  </a:cubicBezTo>
                  <a:cubicBezTo>
                    <a:pt x="287908" y="59953"/>
                    <a:pt x="285824" y="52015"/>
                    <a:pt x="281657" y="46955"/>
                  </a:cubicBezTo>
                  <a:cubicBezTo>
                    <a:pt x="277490" y="41895"/>
                    <a:pt x="272355" y="39365"/>
                    <a:pt x="266253" y="39365"/>
                  </a:cubicBezTo>
                  <a:close/>
                  <a:moveTo>
                    <a:pt x="183281" y="39291"/>
                  </a:moveTo>
                  <a:cubicBezTo>
                    <a:pt x="177130" y="39291"/>
                    <a:pt x="171958" y="41349"/>
                    <a:pt x="167766" y="45467"/>
                  </a:cubicBezTo>
                  <a:cubicBezTo>
                    <a:pt x="163574" y="49585"/>
                    <a:pt x="161255" y="55091"/>
                    <a:pt x="160808" y="61987"/>
                  </a:cubicBezTo>
                  <a:lnTo>
                    <a:pt x="204936" y="61987"/>
                  </a:lnTo>
                  <a:cubicBezTo>
                    <a:pt x="204341" y="55339"/>
                    <a:pt x="202654" y="50354"/>
                    <a:pt x="199876" y="47030"/>
                  </a:cubicBezTo>
                  <a:cubicBezTo>
                    <a:pt x="195609" y="41870"/>
                    <a:pt x="190078" y="39291"/>
                    <a:pt x="183281" y="39291"/>
                  </a:cubicBezTo>
                  <a:close/>
                  <a:moveTo>
                    <a:pt x="474612" y="30063"/>
                  </a:moveTo>
                  <a:lnTo>
                    <a:pt x="488007" y="30063"/>
                  </a:lnTo>
                  <a:lnTo>
                    <a:pt x="488007" y="109091"/>
                  </a:lnTo>
                  <a:lnTo>
                    <a:pt x="474612" y="109091"/>
                  </a:lnTo>
                  <a:close/>
                  <a:moveTo>
                    <a:pt x="322212" y="30063"/>
                  </a:moveTo>
                  <a:lnTo>
                    <a:pt x="335607" y="30063"/>
                  </a:lnTo>
                  <a:lnTo>
                    <a:pt x="335607" y="109091"/>
                  </a:lnTo>
                  <a:lnTo>
                    <a:pt x="322212" y="109091"/>
                  </a:lnTo>
                  <a:close/>
                  <a:moveTo>
                    <a:pt x="635570" y="28277"/>
                  </a:moveTo>
                  <a:cubicBezTo>
                    <a:pt x="640333" y="28277"/>
                    <a:pt x="644711" y="29133"/>
                    <a:pt x="648704" y="30845"/>
                  </a:cubicBezTo>
                  <a:cubicBezTo>
                    <a:pt x="652698" y="32556"/>
                    <a:pt x="655687" y="34801"/>
                    <a:pt x="657671" y="37579"/>
                  </a:cubicBezTo>
                  <a:cubicBezTo>
                    <a:pt x="659656" y="40357"/>
                    <a:pt x="661045" y="43656"/>
                    <a:pt x="661838" y="47476"/>
                  </a:cubicBezTo>
                  <a:cubicBezTo>
                    <a:pt x="662334" y="49957"/>
                    <a:pt x="662582" y="54297"/>
                    <a:pt x="662582" y="60499"/>
                  </a:cubicBezTo>
                  <a:lnTo>
                    <a:pt x="662582" y="109091"/>
                  </a:lnTo>
                  <a:lnTo>
                    <a:pt x="649188" y="109091"/>
                  </a:lnTo>
                  <a:lnTo>
                    <a:pt x="649188" y="61020"/>
                  </a:lnTo>
                  <a:cubicBezTo>
                    <a:pt x="649188" y="55563"/>
                    <a:pt x="648667" y="51482"/>
                    <a:pt x="647625" y="48778"/>
                  </a:cubicBezTo>
                  <a:cubicBezTo>
                    <a:pt x="646583" y="46075"/>
                    <a:pt x="644735" y="43917"/>
                    <a:pt x="642081" y="42304"/>
                  </a:cubicBezTo>
                  <a:cubicBezTo>
                    <a:pt x="639427" y="40692"/>
                    <a:pt x="636314" y="39886"/>
                    <a:pt x="632742" y="39886"/>
                  </a:cubicBezTo>
                  <a:cubicBezTo>
                    <a:pt x="627037" y="39886"/>
                    <a:pt x="622114" y="41697"/>
                    <a:pt x="617971" y="45318"/>
                  </a:cubicBezTo>
                  <a:cubicBezTo>
                    <a:pt x="613829" y="48940"/>
                    <a:pt x="611758" y="55811"/>
                    <a:pt x="611758" y="65931"/>
                  </a:cubicBezTo>
                  <a:lnTo>
                    <a:pt x="611758" y="109091"/>
                  </a:lnTo>
                  <a:lnTo>
                    <a:pt x="598363" y="109091"/>
                  </a:lnTo>
                  <a:lnTo>
                    <a:pt x="598363" y="30063"/>
                  </a:lnTo>
                  <a:lnTo>
                    <a:pt x="610418" y="30063"/>
                  </a:lnTo>
                  <a:lnTo>
                    <a:pt x="610418" y="41300"/>
                  </a:lnTo>
                  <a:cubicBezTo>
                    <a:pt x="616222" y="32618"/>
                    <a:pt x="624606" y="28277"/>
                    <a:pt x="635570" y="28277"/>
                  </a:cubicBezTo>
                  <a:close/>
                  <a:moveTo>
                    <a:pt x="544711" y="28277"/>
                  </a:moveTo>
                  <a:cubicBezTo>
                    <a:pt x="555575" y="28277"/>
                    <a:pt x="564455" y="31837"/>
                    <a:pt x="571351" y="38956"/>
                  </a:cubicBezTo>
                  <a:cubicBezTo>
                    <a:pt x="578247" y="46075"/>
                    <a:pt x="581694" y="55910"/>
                    <a:pt x="581694" y="68461"/>
                  </a:cubicBezTo>
                  <a:cubicBezTo>
                    <a:pt x="581694" y="78631"/>
                    <a:pt x="580169" y="86630"/>
                    <a:pt x="577118" y="92459"/>
                  </a:cubicBezTo>
                  <a:cubicBezTo>
                    <a:pt x="574067" y="98289"/>
                    <a:pt x="569627" y="102815"/>
                    <a:pt x="563798" y="106040"/>
                  </a:cubicBezTo>
                  <a:cubicBezTo>
                    <a:pt x="557969" y="109265"/>
                    <a:pt x="551606" y="110877"/>
                    <a:pt x="544711" y="110877"/>
                  </a:cubicBezTo>
                  <a:cubicBezTo>
                    <a:pt x="533648" y="110877"/>
                    <a:pt x="524706" y="107330"/>
                    <a:pt x="517884" y="100236"/>
                  </a:cubicBezTo>
                  <a:cubicBezTo>
                    <a:pt x="511063" y="93142"/>
                    <a:pt x="507652" y="82922"/>
                    <a:pt x="507652" y="69577"/>
                  </a:cubicBezTo>
                  <a:cubicBezTo>
                    <a:pt x="507652" y="54942"/>
                    <a:pt x="511720" y="44103"/>
                    <a:pt x="519856" y="37058"/>
                  </a:cubicBezTo>
                  <a:cubicBezTo>
                    <a:pt x="526653" y="31204"/>
                    <a:pt x="534938" y="28277"/>
                    <a:pt x="544711" y="28277"/>
                  </a:cubicBezTo>
                  <a:close/>
                  <a:moveTo>
                    <a:pt x="392162" y="28277"/>
                  </a:moveTo>
                  <a:cubicBezTo>
                    <a:pt x="400744" y="28277"/>
                    <a:pt x="407764" y="30448"/>
                    <a:pt x="413221" y="34789"/>
                  </a:cubicBezTo>
                  <a:cubicBezTo>
                    <a:pt x="418678" y="39129"/>
                    <a:pt x="422175" y="45293"/>
                    <a:pt x="423713" y="53280"/>
                  </a:cubicBezTo>
                  <a:lnTo>
                    <a:pt x="410691" y="55290"/>
                  </a:lnTo>
                  <a:cubicBezTo>
                    <a:pt x="409451" y="49981"/>
                    <a:pt x="407255" y="45988"/>
                    <a:pt x="404105" y="43309"/>
                  </a:cubicBezTo>
                  <a:cubicBezTo>
                    <a:pt x="400955" y="40630"/>
                    <a:pt x="397147" y="39291"/>
                    <a:pt x="392683" y="39291"/>
                  </a:cubicBezTo>
                  <a:cubicBezTo>
                    <a:pt x="385936" y="39291"/>
                    <a:pt x="380454" y="41709"/>
                    <a:pt x="376237" y="46546"/>
                  </a:cubicBezTo>
                  <a:cubicBezTo>
                    <a:pt x="372020" y="51383"/>
                    <a:pt x="369912" y="59035"/>
                    <a:pt x="369912" y="69503"/>
                  </a:cubicBezTo>
                  <a:cubicBezTo>
                    <a:pt x="369912" y="80119"/>
                    <a:pt x="371946" y="87833"/>
                    <a:pt x="376014" y="92646"/>
                  </a:cubicBezTo>
                  <a:cubicBezTo>
                    <a:pt x="380082" y="97458"/>
                    <a:pt x="385390" y="99864"/>
                    <a:pt x="391938" y="99864"/>
                  </a:cubicBezTo>
                  <a:cubicBezTo>
                    <a:pt x="397197" y="99864"/>
                    <a:pt x="401587" y="98251"/>
                    <a:pt x="405110" y="95027"/>
                  </a:cubicBezTo>
                  <a:cubicBezTo>
                    <a:pt x="408632" y="91802"/>
                    <a:pt x="410864" y="86841"/>
                    <a:pt x="411807" y="80144"/>
                  </a:cubicBezTo>
                  <a:lnTo>
                    <a:pt x="424978" y="81855"/>
                  </a:lnTo>
                  <a:cubicBezTo>
                    <a:pt x="423540" y="90934"/>
                    <a:pt x="419856" y="98041"/>
                    <a:pt x="413928" y="103175"/>
                  </a:cubicBezTo>
                  <a:cubicBezTo>
                    <a:pt x="407999" y="108310"/>
                    <a:pt x="400719" y="110877"/>
                    <a:pt x="392087" y="110877"/>
                  </a:cubicBezTo>
                  <a:cubicBezTo>
                    <a:pt x="381272" y="110877"/>
                    <a:pt x="372578" y="107342"/>
                    <a:pt x="366005" y="100273"/>
                  </a:cubicBezTo>
                  <a:cubicBezTo>
                    <a:pt x="359432" y="93204"/>
                    <a:pt x="356145" y="83071"/>
                    <a:pt x="356145" y="69875"/>
                  </a:cubicBezTo>
                  <a:cubicBezTo>
                    <a:pt x="356145" y="61342"/>
                    <a:pt x="357559" y="53876"/>
                    <a:pt x="360387" y="47476"/>
                  </a:cubicBezTo>
                  <a:cubicBezTo>
                    <a:pt x="363215" y="41077"/>
                    <a:pt x="367518" y="36277"/>
                    <a:pt x="373298" y="33077"/>
                  </a:cubicBezTo>
                  <a:cubicBezTo>
                    <a:pt x="379077" y="29877"/>
                    <a:pt x="385365" y="28277"/>
                    <a:pt x="392162" y="28277"/>
                  </a:cubicBezTo>
                  <a:close/>
                  <a:moveTo>
                    <a:pt x="183133" y="28277"/>
                  </a:moveTo>
                  <a:cubicBezTo>
                    <a:pt x="193699" y="28277"/>
                    <a:pt x="202331" y="31874"/>
                    <a:pt x="209029" y="39067"/>
                  </a:cubicBezTo>
                  <a:cubicBezTo>
                    <a:pt x="215726" y="46261"/>
                    <a:pt x="219075" y="56381"/>
                    <a:pt x="219075" y="69428"/>
                  </a:cubicBezTo>
                  <a:cubicBezTo>
                    <a:pt x="219075" y="70222"/>
                    <a:pt x="219050" y="71413"/>
                    <a:pt x="219000" y="73000"/>
                  </a:cubicBezTo>
                  <a:lnTo>
                    <a:pt x="160064" y="73000"/>
                  </a:lnTo>
                  <a:cubicBezTo>
                    <a:pt x="160560" y="81682"/>
                    <a:pt x="163016" y="88330"/>
                    <a:pt x="167431" y="92943"/>
                  </a:cubicBezTo>
                  <a:cubicBezTo>
                    <a:pt x="171846" y="97557"/>
                    <a:pt x="177353" y="99864"/>
                    <a:pt x="183951" y="99864"/>
                  </a:cubicBezTo>
                  <a:cubicBezTo>
                    <a:pt x="188862" y="99864"/>
                    <a:pt x="193054" y="98574"/>
                    <a:pt x="196527" y="95994"/>
                  </a:cubicBezTo>
                  <a:cubicBezTo>
                    <a:pt x="200000" y="93414"/>
                    <a:pt x="202753" y="89297"/>
                    <a:pt x="204787" y="83641"/>
                  </a:cubicBezTo>
                  <a:lnTo>
                    <a:pt x="218628" y="85353"/>
                  </a:lnTo>
                  <a:cubicBezTo>
                    <a:pt x="216445" y="93439"/>
                    <a:pt x="212402" y="99715"/>
                    <a:pt x="206499" y="104180"/>
                  </a:cubicBezTo>
                  <a:cubicBezTo>
                    <a:pt x="200595" y="108645"/>
                    <a:pt x="193054" y="110877"/>
                    <a:pt x="183877" y="110877"/>
                  </a:cubicBezTo>
                  <a:cubicBezTo>
                    <a:pt x="172318" y="110877"/>
                    <a:pt x="163152" y="107318"/>
                    <a:pt x="156381" y="100199"/>
                  </a:cubicBezTo>
                  <a:cubicBezTo>
                    <a:pt x="149609" y="93080"/>
                    <a:pt x="146223" y="83096"/>
                    <a:pt x="146223" y="70247"/>
                  </a:cubicBezTo>
                  <a:cubicBezTo>
                    <a:pt x="146223" y="56952"/>
                    <a:pt x="149646" y="46633"/>
                    <a:pt x="156492" y="39291"/>
                  </a:cubicBezTo>
                  <a:cubicBezTo>
                    <a:pt x="163338" y="31948"/>
                    <a:pt x="172219" y="28277"/>
                    <a:pt x="183133" y="28277"/>
                  </a:cubicBezTo>
                  <a:close/>
                  <a:moveTo>
                    <a:pt x="132085" y="28277"/>
                  </a:moveTo>
                  <a:cubicBezTo>
                    <a:pt x="136599" y="28277"/>
                    <a:pt x="141188" y="29716"/>
                    <a:pt x="145851" y="32593"/>
                  </a:cubicBezTo>
                  <a:lnTo>
                    <a:pt x="141237" y="45021"/>
                  </a:lnTo>
                  <a:cubicBezTo>
                    <a:pt x="137963" y="43086"/>
                    <a:pt x="134689" y="42118"/>
                    <a:pt x="131415" y="42118"/>
                  </a:cubicBezTo>
                  <a:cubicBezTo>
                    <a:pt x="128488" y="42118"/>
                    <a:pt x="125859" y="42999"/>
                    <a:pt x="123527" y="44760"/>
                  </a:cubicBezTo>
                  <a:cubicBezTo>
                    <a:pt x="121195" y="46521"/>
                    <a:pt x="119533" y="48964"/>
                    <a:pt x="118541" y="52090"/>
                  </a:cubicBezTo>
                  <a:cubicBezTo>
                    <a:pt x="117053" y="56852"/>
                    <a:pt x="116309" y="62061"/>
                    <a:pt x="116309" y="67717"/>
                  </a:cubicBezTo>
                  <a:lnTo>
                    <a:pt x="116309" y="109091"/>
                  </a:lnTo>
                  <a:lnTo>
                    <a:pt x="102914" y="109091"/>
                  </a:lnTo>
                  <a:lnTo>
                    <a:pt x="102914" y="30063"/>
                  </a:lnTo>
                  <a:lnTo>
                    <a:pt x="114969" y="30063"/>
                  </a:lnTo>
                  <a:lnTo>
                    <a:pt x="114969" y="42044"/>
                  </a:lnTo>
                  <a:cubicBezTo>
                    <a:pt x="118045" y="36438"/>
                    <a:pt x="120885" y="32742"/>
                    <a:pt x="123490" y="30956"/>
                  </a:cubicBezTo>
                  <a:cubicBezTo>
                    <a:pt x="126094" y="29170"/>
                    <a:pt x="128959" y="28277"/>
                    <a:pt x="132085" y="28277"/>
                  </a:cubicBezTo>
                  <a:close/>
                  <a:moveTo>
                    <a:pt x="14436" y="12874"/>
                  </a:moveTo>
                  <a:lnTo>
                    <a:pt x="14436" y="51867"/>
                  </a:lnTo>
                  <a:lnTo>
                    <a:pt x="42639" y="51867"/>
                  </a:lnTo>
                  <a:cubicBezTo>
                    <a:pt x="51965" y="51867"/>
                    <a:pt x="58588" y="50130"/>
                    <a:pt x="62507" y="46658"/>
                  </a:cubicBezTo>
                  <a:cubicBezTo>
                    <a:pt x="66427" y="43185"/>
                    <a:pt x="68386" y="38298"/>
                    <a:pt x="68386" y="31998"/>
                  </a:cubicBezTo>
                  <a:cubicBezTo>
                    <a:pt x="68386" y="27434"/>
                    <a:pt x="67233" y="23527"/>
                    <a:pt x="64926" y="20278"/>
                  </a:cubicBezTo>
                  <a:cubicBezTo>
                    <a:pt x="62619" y="17028"/>
                    <a:pt x="59580" y="14883"/>
                    <a:pt x="55810" y="13841"/>
                  </a:cubicBezTo>
                  <a:cubicBezTo>
                    <a:pt x="53379" y="13196"/>
                    <a:pt x="48890" y="12874"/>
                    <a:pt x="42341" y="12874"/>
                  </a:cubicBezTo>
                  <a:close/>
                  <a:moveTo>
                    <a:pt x="452214" y="2456"/>
                  </a:moveTo>
                  <a:lnTo>
                    <a:pt x="452214" y="30063"/>
                  </a:lnTo>
                  <a:lnTo>
                    <a:pt x="465683" y="30063"/>
                  </a:lnTo>
                  <a:lnTo>
                    <a:pt x="465683" y="40481"/>
                  </a:lnTo>
                  <a:lnTo>
                    <a:pt x="452214" y="40481"/>
                  </a:lnTo>
                  <a:lnTo>
                    <a:pt x="452214" y="86692"/>
                  </a:lnTo>
                  <a:cubicBezTo>
                    <a:pt x="452214" y="90512"/>
                    <a:pt x="452449" y="92968"/>
                    <a:pt x="452921" y="94059"/>
                  </a:cubicBezTo>
                  <a:cubicBezTo>
                    <a:pt x="453392" y="95151"/>
                    <a:pt x="454161" y="96019"/>
                    <a:pt x="455228" y="96664"/>
                  </a:cubicBezTo>
                  <a:cubicBezTo>
                    <a:pt x="456294" y="97309"/>
                    <a:pt x="457820" y="97631"/>
                    <a:pt x="459804" y="97631"/>
                  </a:cubicBezTo>
                  <a:cubicBezTo>
                    <a:pt x="461292" y="97631"/>
                    <a:pt x="463252" y="97458"/>
                    <a:pt x="465683" y="97110"/>
                  </a:cubicBezTo>
                  <a:lnTo>
                    <a:pt x="467618" y="108942"/>
                  </a:lnTo>
                  <a:cubicBezTo>
                    <a:pt x="463847" y="109736"/>
                    <a:pt x="460474" y="110133"/>
                    <a:pt x="457497" y="110133"/>
                  </a:cubicBezTo>
                  <a:cubicBezTo>
                    <a:pt x="452635" y="110133"/>
                    <a:pt x="448865" y="109364"/>
                    <a:pt x="446186" y="107826"/>
                  </a:cubicBezTo>
                  <a:cubicBezTo>
                    <a:pt x="443507" y="106288"/>
                    <a:pt x="441622" y="104267"/>
                    <a:pt x="440531" y="101761"/>
                  </a:cubicBezTo>
                  <a:cubicBezTo>
                    <a:pt x="439439" y="99256"/>
                    <a:pt x="438894" y="93985"/>
                    <a:pt x="438894" y="85948"/>
                  </a:cubicBezTo>
                  <a:lnTo>
                    <a:pt x="438894" y="40481"/>
                  </a:lnTo>
                  <a:lnTo>
                    <a:pt x="429071" y="40481"/>
                  </a:lnTo>
                  <a:lnTo>
                    <a:pt x="429071" y="30063"/>
                  </a:lnTo>
                  <a:lnTo>
                    <a:pt x="438894" y="30063"/>
                  </a:lnTo>
                  <a:lnTo>
                    <a:pt x="438894" y="10492"/>
                  </a:lnTo>
                  <a:close/>
                  <a:moveTo>
                    <a:pt x="474612" y="0"/>
                  </a:moveTo>
                  <a:lnTo>
                    <a:pt x="488007" y="0"/>
                  </a:lnTo>
                  <a:lnTo>
                    <a:pt x="488007" y="15404"/>
                  </a:lnTo>
                  <a:lnTo>
                    <a:pt x="474612" y="15404"/>
                  </a:lnTo>
                  <a:close/>
                  <a:moveTo>
                    <a:pt x="322212" y="0"/>
                  </a:moveTo>
                  <a:lnTo>
                    <a:pt x="335607" y="0"/>
                  </a:lnTo>
                  <a:lnTo>
                    <a:pt x="335607" y="15404"/>
                  </a:lnTo>
                  <a:lnTo>
                    <a:pt x="322212" y="15404"/>
                  </a:lnTo>
                  <a:close/>
                  <a:moveTo>
                    <a:pt x="286791" y="0"/>
                  </a:moveTo>
                  <a:lnTo>
                    <a:pt x="300111" y="0"/>
                  </a:lnTo>
                  <a:lnTo>
                    <a:pt x="300111" y="109091"/>
                  </a:lnTo>
                  <a:lnTo>
                    <a:pt x="287684" y="109091"/>
                  </a:lnTo>
                  <a:lnTo>
                    <a:pt x="287684" y="99120"/>
                  </a:lnTo>
                  <a:cubicBezTo>
                    <a:pt x="282674" y="106958"/>
                    <a:pt x="275307" y="110877"/>
                    <a:pt x="265583" y="110877"/>
                  </a:cubicBezTo>
                  <a:cubicBezTo>
                    <a:pt x="259283" y="110877"/>
                    <a:pt x="253491" y="109141"/>
                    <a:pt x="248208" y="105668"/>
                  </a:cubicBezTo>
                  <a:cubicBezTo>
                    <a:pt x="242924" y="102195"/>
                    <a:pt x="238832" y="97346"/>
                    <a:pt x="235929" y="91120"/>
                  </a:cubicBezTo>
                  <a:cubicBezTo>
                    <a:pt x="233027" y="84894"/>
                    <a:pt x="231576" y="77738"/>
                    <a:pt x="231576" y="69652"/>
                  </a:cubicBezTo>
                  <a:cubicBezTo>
                    <a:pt x="231576" y="61764"/>
                    <a:pt x="232891" y="54608"/>
                    <a:pt x="235520" y="48183"/>
                  </a:cubicBezTo>
                  <a:cubicBezTo>
                    <a:pt x="238149" y="41759"/>
                    <a:pt x="242093" y="36835"/>
                    <a:pt x="247352" y="33412"/>
                  </a:cubicBezTo>
                  <a:cubicBezTo>
                    <a:pt x="252611" y="29989"/>
                    <a:pt x="258489" y="28277"/>
                    <a:pt x="264988" y="28277"/>
                  </a:cubicBezTo>
                  <a:cubicBezTo>
                    <a:pt x="269751" y="28277"/>
                    <a:pt x="273992" y="29282"/>
                    <a:pt x="277713" y="31291"/>
                  </a:cubicBezTo>
                  <a:cubicBezTo>
                    <a:pt x="281434" y="33300"/>
                    <a:pt x="284460" y="35917"/>
                    <a:pt x="286791" y="39142"/>
                  </a:cubicBezTo>
                  <a:close/>
                  <a:moveTo>
                    <a:pt x="0" y="0"/>
                  </a:moveTo>
                  <a:lnTo>
                    <a:pt x="41151" y="0"/>
                  </a:lnTo>
                  <a:cubicBezTo>
                    <a:pt x="48394" y="0"/>
                    <a:pt x="53925" y="347"/>
                    <a:pt x="57745" y="1042"/>
                  </a:cubicBezTo>
                  <a:cubicBezTo>
                    <a:pt x="63103" y="1935"/>
                    <a:pt x="67592" y="3634"/>
                    <a:pt x="71214" y="6139"/>
                  </a:cubicBezTo>
                  <a:cubicBezTo>
                    <a:pt x="74835" y="8644"/>
                    <a:pt x="77750" y="12154"/>
                    <a:pt x="79957" y="16669"/>
                  </a:cubicBezTo>
                  <a:cubicBezTo>
                    <a:pt x="82165" y="21183"/>
                    <a:pt x="83269" y="26144"/>
                    <a:pt x="83269" y="31552"/>
                  </a:cubicBezTo>
                  <a:cubicBezTo>
                    <a:pt x="83269" y="40829"/>
                    <a:pt x="80317" y="48679"/>
                    <a:pt x="74414" y="55104"/>
                  </a:cubicBezTo>
                  <a:cubicBezTo>
                    <a:pt x="68510" y="61528"/>
                    <a:pt x="57844" y="64740"/>
                    <a:pt x="42416" y="64740"/>
                  </a:cubicBezTo>
                  <a:lnTo>
                    <a:pt x="14436" y="64740"/>
                  </a:lnTo>
                  <a:lnTo>
                    <a:pt x="14436" y="109091"/>
                  </a:lnTo>
                  <a:lnTo>
                    <a:pt x="0" y="109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10" name="Group 2109">
            <a:extLst>
              <a:ext uri="{FF2B5EF4-FFF2-40B4-BE49-F238E27FC236}">
                <a16:creationId xmlns:a16="http://schemas.microsoft.com/office/drawing/2014/main" id="{0FA473E3-E507-FE39-21D5-E4093D2B5B3E}"/>
              </a:ext>
            </a:extLst>
          </p:cNvPr>
          <p:cNvGrpSpPr/>
          <p:nvPr/>
        </p:nvGrpSpPr>
        <p:grpSpPr>
          <a:xfrm>
            <a:off x="1428014" y="11547761"/>
            <a:ext cx="10039683" cy="2433168"/>
            <a:chOff x="-1860258" y="1944612"/>
            <a:chExt cx="6322418" cy="1484502"/>
          </a:xfrm>
        </p:grpSpPr>
        <p:cxnSp>
          <p:nvCxnSpPr>
            <p:cNvPr id="2111" name="Straight Arrow Connector 2110">
              <a:extLst>
                <a:ext uri="{FF2B5EF4-FFF2-40B4-BE49-F238E27FC236}">
                  <a16:creationId xmlns:a16="http://schemas.microsoft.com/office/drawing/2014/main" id="{3D926EC1-1D9E-DD58-772E-9ED5EACEB847}"/>
                </a:ext>
              </a:extLst>
            </p:cNvPr>
            <p:cNvCxnSpPr>
              <a:cxnSpLocks/>
            </p:cNvCxnSpPr>
            <p:nvPr/>
          </p:nvCxnSpPr>
          <p:spPr>
            <a:xfrm>
              <a:off x="-1342069" y="2262879"/>
              <a:ext cx="864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12" name="Picture 25_1">
              <a:extLst>
                <a:ext uri="{FF2B5EF4-FFF2-40B4-BE49-F238E27FC236}">
                  <a16:creationId xmlns:a16="http://schemas.microsoft.com/office/drawing/2014/main" id="{C497AFED-C284-311B-CEF7-9A05719861EC}"/>
                </a:ext>
              </a:extLst>
            </p:cNvPr>
            <p:cNvPicPr/>
            <p:nvPr/>
          </p:nvPicPr>
          <p:blipFill>
            <a:blip r:embed="rId27"/>
            <a:stretch/>
          </p:blipFill>
          <p:spPr>
            <a:xfrm>
              <a:off x="-1832900" y="2015855"/>
              <a:ext cx="488658" cy="49107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113" name="Group 2112">
              <a:extLst>
                <a:ext uri="{FF2B5EF4-FFF2-40B4-BE49-F238E27FC236}">
                  <a16:creationId xmlns:a16="http://schemas.microsoft.com/office/drawing/2014/main" id="{96FB31CE-7B52-7356-8D0B-5A8851A1E8E0}"/>
                </a:ext>
              </a:extLst>
            </p:cNvPr>
            <p:cNvGrpSpPr/>
            <p:nvPr/>
          </p:nvGrpSpPr>
          <p:grpSpPr>
            <a:xfrm>
              <a:off x="-462496" y="1944612"/>
              <a:ext cx="617383" cy="556864"/>
              <a:chOff x="1501467" y="1624319"/>
              <a:chExt cx="617383" cy="556864"/>
            </a:xfrm>
            <a:solidFill>
              <a:schemeClr val="bg1">
                <a:lumMod val="75000"/>
              </a:schemeClr>
            </a:solidFill>
          </p:grpSpPr>
          <p:sp>
            <p:nvSpPr>
              <p:cNvPr id="2227" name="Cube 2226">
                <a:extLst>
                  <a:ext uri="{FF2B5EF4-FFF2-40B4-BE49-F238E27FC236}">
                    <a16:creationId xmlns:a16="http://schemas.microsoft.com/office/drawing/2014/main" id="{A867948F-FFAD-58E1-18A7-DA06B0E0FFCD}"/>
                  </a:ext>
                </a:extLst>
              </p:cNvPr>
              <p:cNvSpPr/>
              <p:nvPr/>
            </p:nvSpPr>
            <p:spPr>
              <a:xfrm rot="16200000" flipV="1">
                <a:off x="1338151" y="1787635"/>
                <a:ext cx="556864" cy="230231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28" name="Cube 2227">
                <a:extLst>
                  <a:ext uri="{FF2B5EF4-FFF2-40B4-BE49-F238E27FC236}">
                    <a16:creationId xmlns:a16="http://schemas.microsoft.com/office/drawing/2014/main" id="{E7E9EC9A-7D9B-3BDA-C364-F980B7CF8D44}"/>
                  </a:ext>
                </a:extLst>
              </p:cNvPr>
              <p:cNvSpPr/>
              <p:nvPr/>
            </p:nvSpPr>
            <p:spPr>
              <a:xfrm rot="16200000" flipV="1">
                <a:off x="1594064" y="1783837"/>
                <a:ext cx="484394" cy="228993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29" name="Cube 2228">
                <a:extLst>
                  <a:ext uri="{FF2B5EF4-FFF2-40B4-BE49-F238E27FC236}">
                    <a16:creationId xmlns:a16="http://schemas.microsoft.com/office/drawing/2014/main" id="{DB30D28A-73DC-5192-0CF2-A9889A54139B}"/>
                  </a:ext>
                </a:extLst>
              </p:cNvPr>
              <p:cNvSpPr/>
              <p:nvPr/>
            </p:nvSpPr>
            <p:spPr>
              <a:xfrm rot="16200000" flipV="1">
                <a:off x="1832848" y="1806975"/>
                <a:ext cx="380025" cy="191979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114" name="Straight Arrow Connector 2113">
              <a:extLst>
                <a:ext uri="{FF2B5EF4-FFF2-40B4-BE49-F238E27FC236}">
                  <a16:creationId xmlns:a16="http://schemas.microsoft.com/office/drawing/2014/main" id="{C16DA6F3-E8C1-D24D-2278-74757E2ADF6C}"/>
                </a:ext>
              </a:extLst>
            </p:cNvPr>
            <p:cNvCxnSpPr>
              <a:cxnSpLocks/>
            </p:cNvCxnSpPr>
            <p:nvPr/>
          </p:nvCxnSpPr>
          <p:spPr>
            <a:xfrm>
              <a:off x="169165" y="2260104"/>
              <a:ext cx="396000" cy="27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5" name="Straight Arrow Connector 2114">
              <a:extLst>
                <a:ext uri="{FF2B5EF4-FFF2-40B4-BE49-F238E27FC236}">
                  <a16:creationId xmlns:a16="http://schemas.microsoft.com/office/drawing/2014/main" id="{41CA297F-FD92-7C1B-AABE-0E3AEA5D6EF1}"/>
                </a:ext>
              </a:extLst>
            </p:cNvPr>
            <p:cNvCxnSpPr>
              <a:cxnSpLocks/>
            </p:cNvCxnSpPr>
            <p:nvPr/>
          </p:nvCxnSpPr>
          <p:spPr>
            <a:xfrm>
              <a:off x="3784570" y="2478838"/>
              <a:ext cx="18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6" name="Group 2115">
              <a:extLst>
                <a:ext uri="{FF2B5EF4-FFF2-40B4-BE49-F238E27FC236}">
                  <a16:creationId xmlns:a16="http://schemas.microsoft.com/office/drawing/2014/main" id="{5EFC6EA2-2B46-D5BC-7ED3-90817E4CA3BE}"/>
                </a:ext>
              </a:extLst>
            </p:cNvPr>
            <p:cNvGrpSpPr/>
            <p:nvPr/>
          </p:nvGrpSpPr>
          <p:grpSpPr>
            <a:xfrm>
              <a:off x="-449039" y="2836122"/>
              <a:ext cx="617383" cy="556864"/>
              <a:chOff x="1501467" y="1624319"/>
              <a:chExt cx="617383" cy="556864"/>
            </a:xfrm>
            <a:solidFill>
              <a:schemeClr val="bg1">
                <a:lumMod val="75000"/>
              </a:schemeClr>
            </a:solidFill>
          </p:grpSpPr>
          <p:sp>
            <p:nvSpPr>
              <p:cNvPr id="2224" name="Cube 2223">
                <a:extLst>
                  <a:ext uri="{FF2B5EF4-FFF2-40B4-BE49-F238E27FC236}">
                    <a16:creationId xmlns:a16="http://schemas.microsoft.com/office/drawing/2014/main" id="{393D44DF-07F8-C8A8-B029-C7FC0D3DAF86}"/>
                  </a:ext>
                </a:extLst>
              </p:cNvPr>
              <p:cNvSpPr/>
              <p:nvPr/>
            </p:nvSpPr>
            <p:spPr>
              <a:xfrm rot="16200000" flipV="1">
                <a:off x="1338151" y="1787635"/>
                <a:ext cx="556864" cy="230231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25" name="Cube 2224">
                <a:extLst>
                  <a:ext uri="{FF2B5EF4-FFF2-40B4-BE49-F238E27FC236}">
                    <a16:creationId xmlns:a16="http://schemas.microsoft.com/office/drawing/2014/main" id="{D46C3CFE-34D9-CA91-29E7-8D5D6E0C2717}"/>
                  </a:ext>
                </a:extLst>
              </p:cNvPr>
              <p:cNvSpPr/>
              <p:nvPr/>
            </p:nvSpPr>
            <p:spPr>
              <a:xfrm rot="16200000" flipV="1">
                <a:off x="1594064" y="1783837"/>
                <a:ext cx="484394" cy="228993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26" name="Cube 2225">
                <a:extLst>
                  <a:ext uri="{FF2B5EF4-FFF2-40B4-BE49-F238E27FC236}">
                    <a16:creationId xmlns:a16="http://schemas.microsoft.com/office/drawing/2014/main" id="{80192063-A151-4E1B-4DB8-03DED4A9A0E6}"/>
                  </a:ext>
                </a:extLst>
              </p:cNvPr>
              <p:cNvSpPr/>
              <p:nvPr/>
            </p:nvSpPr>
            <p:spPr>
              <a:xfrm rot="16200000" flipV="1">
                <a:off x="1832848" y="1806975"/>
                <a:ext cx="380025" cy="191979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2117" name="Picture 27_1">
              <a:extLst>
                <a:ext uri="{FF2B5EF4-FFF2-40B4-BE49-F238E27FC236}">
                  <a16:creationId xmlns:a16="http://schemas.microsoft.com/office/drawing/2014/main" id="{CE4A7237-FC45-D551-02E7-41AF0B358FB1}"/>
                </a:ext>
              </a:extLst>
            </p:cNvPr>
            <p:cNvPicPr/>
            <p:nvPr/>
          </p:nvPicPr>
          <p:blipFill>
            <a:blip r:embed="rId28"/>
            <a:stretch/>
          </p:blipFill>
          <p:spPr>
            <a:xfrm>
              <a:off x="-1129409" y="2897678"/>
              <a:ext cx="495824" cy="4886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18" name="Picture 27_1">
              <a:extLst>
                <a:ext uri="{FF2B5EF4-FFF2-40B4-BE49-F238E27FC236}">
                  <a16:creationId xmlns:a16="http://schemas.microsoft.com/office/drawing/2014/main" id="{C4C9AC11-A084-78C4-3EF1-0AA63AA7F08B}"/>
                </a:ext>
              </a:extLst>
            </p:cNvPr>
            <p:cNvPicPr/>
            <p:nvPr/>
          </p:nvPicPr>
          <p:blipFill>
            <a:blip r:embed="rId28"/>
            <a:stretch/>
          </p:blipFill>
          <p:spPr>
            <a:xfrm rot="16200000">
              <a:off x="-1827418" y="2892732"/>
              <a:ext cx="488659" cy="503744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119" name="Straight Arrow Connector 2118">
              <a:extLst>
                <a:ext uri="{FF2B5EF4-FFF2-40B4-BE49-F238E27FC236}">
                  <a16:creationId xmlns:a16="http://schemas.microsoft.com/office/drawing/2014/main" id="{E394928F-A8E5-0070-1959-4B0F05CCC1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29714" y="3166235"/>
              <a:ext cx="198000" cy="259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0" name="Rectangle 2119">
              <a:extLst>
                <a:ext uri="{FF2B5EF4-FFF2-40B4-BE49-F238E27FC236}">
                  <a16:creationId xmlns:a16="http://schemas.microsoft.com/office/drawing/2014/main" id="{FD738F31-C890-9615-A185-4BC379581ABE}"/>
                </a:ext>
              </a:extLst>
            </p:cNvPr>
            <p:cNvSpPr/>
            <p:nvPr/>
          </p:nvSpPr>
          <p:spPr>
            <a:xfrm>
              <a:off x="-1860258" y="2805411"/>
              <a:ext cx="1242992" cy="623703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1" name="Straight Arrow Connector 2120">
              <a:extLst>
                <a:ext uri="{FF2B5EF4-FFF2-40B4-BE49-F238E27FC236}">
                  <a16:creationId xmlns:a16="http://schemas.microsoft.com/office/drawing/2014/main" id="{30597D80-FC95-4AD1-004C-FFD7C42FEAA5}"/>
                </a:ext>
              </a:extLst>
            </p:cNvPr>
            <p:cNvCxnSpPr>
              <a:cxnSpLocks/>
            </p:cNvCxnSpPr>
            <p:nvPr/>
          </p:nvCxnSpPr>
          <p:spPr>
            <a:xfrm>
              <a:off x="-1584324" y="2514478"/>
              <a:ext cx="1" cy="32400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22" name="Picture 2121" descr="A wifi symbol on a black background">
              <a:extLst>
                <a:ext uri="{FF2B5EF4-FFF2-40B4-BE49-F238E27FC236}">
                  <a16:creationId xmlns:a16="http://schemas.microsoft.com/office/drawing/2014/main" id="{1468F30E-AEB1-783B-3FF7-94A28DAC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 rot="10800000">
              <a:off x="-1817068" y="2576415"/>
              <a:ext cx="158699" cy="116875"/>
            </a:xfrm>
            <a:prstGeom prst="rect">
              <a:avLst/>
            </a:prstGeom>
          </p:spPr>
        </p:pic>
        <p:cxnSp>
          <p:nvCxnSpPr>
            <p:cNvPr id="2123" name="Straight Arrow Connector 2122">
              <a:extLst>
                <a:ext uri="{FF2B5EF4-FFF2-40B4-BE49-F238E27FC236}">
                  <a16:creationId xmlns:a16="http://schemas.microsoft.com/office/drawing/2014/main" id="{0CD3126F-B7B7-006B-1211-D67CFD890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073" y="2460824"/>
              <a:ext cx="0" cy="39600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24" name="Picture 2123" descr="A wifi symbol on a black background">
              <a:extLst>
                <a:ext uri="{FF2B5EF4-FFF2-40B4-BE49-F238E27FC236}">
                  <a16:creationId xmlns:a16="http://schemas.microsoft.com/office/drawing/2014/main" id="{3B2C7B65-66C1-D8E2-21FF-D000C74D4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872999" y="2613275"/>
              <a:ext cx="158699" cy="116875"/>
            </a:xfrm>
            <a:prstGeom prst="rect">
              <a:avLst/>
            </a:prstGeom>
          </p:spPr>
        </p:pic>
        <p:grpSp>
          <p:nvGrpSpPr>
            <p:cNvPr id="2125" name="Group 2124">
              <a:extLst>
                <a:ext uri="{FF2B5EF4-FFF2-40B4-BE49-F238E27FC236}">
                  <a16:creationId xmlns:a16="http://schemas.microsoft.com/office/drawing/2014/main" id="{E2D2C858-2542-0F7F-7B2F-A00C959FFB7D}"/>
                </a:ext>
              </a:extLst>
            </p:cNvPr>
            <p:cNvGrpSpPr/>
            <p:nvPr/>
          </p:nvGrpSpPr>
          <p:grpSpPr>
            <a:xfrm>
              <a:off x="587262" y="1984471"/>
              <a:ext cx="435710" cy="439200"/>
              <a:chOff x="2327572" y="1723343"/>
              <a:chExt cx="441028" cy="403244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2203" name="Cube 2202">
                <a:extLst>
                  <a:ext uri="{FF2B5EF4-FFF2-40B4-BE49-F238E27FC236}">
                    <a16:creationId xmlns:a16="http://schemas.microsoft.com/office/drawing/2014/main" id="{670E4FC6-D4DB-13E6-FCD5-2CDA6B597296}"/>
                  </a:ext>
                </a:extLst>
              </p:cNvPr>
              <p:cNvSpPr/>
              <p:nvPr/>
            </p:nvSpPr>
            <p:spPr>
              <a:xfrm>
                <a:off x="2327573" y="1729050"/>
                <a:ext cx="441027" cy="397537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204" name="Straight Connector 2203">
                <a:extLst>
                  <a:ext uri="{FF2B5EF4-FFF2-40B4-BE49-F238E27FC236}">
                    <a16:creationId xmlns:a16="http://schemas.microsoft.com/office/drawing/2014/main" id="{4832B5DC-703F-8F85-99D4-2D543EEFB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1896548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5" name="Straight Connector 2204">
                <a:extLst>
                  <a:ext uri="{FF2B5EF4-FFF2-40B4-BE49-F238E27FC236}">
                    <a16:creationId xmlns:a16="http://schemas.microsoft.com/office/drawing/2014/main" id="{E238B153-0D32-320E-D1B2-3D2AF857F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2" y="1956443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6" name="Straight Connector 2205">
                <a:extLst>
                  <a:ext uri="{FF2B5EF4-FFF2-40B4-BE49-F238E27FC236}">
                    <a16:creationId xmlns:a16="http://schemas.microsoft.com/office/drawing/2014/main" id="{29B00AC4-73AF-679F-9D54-0F50AE42FB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15436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7" name="Straight Connector 2206">
                <a:extLst>
                  <a:ext uri="{FF2B5EF4-FFF2-40B4-BE49-F238E27FC236}">
                    <a16:creationId xmlns:a16="http://schemas.microsoft.com/office/drawing/2014/main" id="{2A29A06C-0B1B-E6A8-9FA6-78E52EE5B0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74951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8" name="Straight Connector 2207">
                <a:extLst>
                  <a:ext uri="{FF2B5EF4-FFF2-40B4-BE49-F238E27FC236}">
                    <a16:creationId xmlns:a16="http://schemas.microsoft.com/office/drawing/2014/main" id="{4CBCE1C8-CD34-AA1A-2D97-6CDAF1467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135" y="1793084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9" name="Straight Connector 2208">
                <a:extLst>
                  <a:ext uri="{FF2B5EF4-FFF2-40B4-BE49-F238E27FC236}">
                    <a16:creationId xmlns:a16="http://schemas.microsoft.com/office/drawing/2014/main" id="{266E7D97-09B4-04A1-CDB2-584BDF9943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7813" y="1761103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0" name="Straight Connector 2209">
                <a:extLst>
                  <a:ext uri="{FF2B5EF4-FFF2-40B4-BE49-F238E27FC236}">
                    <a16:creationId xmlns:a16="http://schemas.microsoft.com/office/drawing/2014/main" id="{05493824-9126-13FB-EF57-DBDF8362DE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796" y="1854792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1" name="Straight Connector 2210">
                <a:extLst>
                  <a:ext uri="{FF2B5EF4-FFF2-40B4-BE49-F238E27FC236}">
                    <a16:creationId xmlns:a16="http://schemas.microsoft.com/office/drawing/2014/main" id="{74990785-93DD-850C-204A-FAD9363F6E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7302" y="1799157"/>
                <a:ext cx="105674" cy="991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2" name="Straight Connector 2211">
                <a:extLst>
                  <a:ext uri="{FF2B5EF4-FFF2-40B4-BE49-F238E27FC236}">
                    <a16:creationId xmlns:a16="http://schemas.microsoft.com/office/drawing/2014/main" id="{2C4326C8-6696-7121-C812-C4FBB7B576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1558" y="1916629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3" name="Straight Connector 2212">
                <a:extLst>
                  <a:ext uri="{FF2B5EF4-FFF2-40B4-BE49-F238E27FC236}">
                    <a16:creationId xmlns:a16="http://schemas.microsoft.com/office/drawing/2014/main" id="{4D24EFFC-3F39-517A-134A-11E16F7A15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038" y="1976391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4" name="Straight Connector 2213">
                <a:extLst>
                  <a:ext uri="{FF2B5EF4-FFF2-40B4-BE49-F238E27FC236}">
                    <a16:creationId xmlns:a16="http://schemas.microsoft.com/office/drawing/2014/main" id="{A4D8F911-24D3-EB74-A55D-EECFD7620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12" y="1823934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5" name="Straight Connector 2214">
                <a:extLst>
                  <a:ext uri="{FF2B5EF4-FFF2-40B4-BE49-F238E27FC236}">
                    <a16:creationId xmlns:a16="http://schemas.microsoft.com/office/drawing/2014/main" id="{2A93F042-13D4-F96C-A779-3DA6D98BB6AE}"/>
                  </a:ext>
                </a:extLst>
              </p:cNvPr>
              <p:cNvCxnSpPr/>
              <p:nvPr/>
            </p:nvCxnSpPr>
            <p:spPr>
              <a:xfrm>
                <a:off x="2694090" y="1795068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6" name="Straight Connector 2215">
                <a:extLst>
                  <a:ext uri="{FF2B5EF4-FFF2-40B4-BE49-F238E27FC236}">
                    <a16:creationId xmlns:a16="http://schemas.microsoft.com/office/drawing/2014/main" id="{4E613F8A-45D5-3A0C-2FD1-D0BF0B02F818}"/>
                  </a:ext>
                </a:extLst>
              </p:cNvPr>
              <p:cNvCxnSpPr/>
              <p:nvPr/>
            </p:nvCxnSpPr>
            <p:spPr>
              <a:xfrm>
                <a:off x="2735767" y="1763681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7" name="Straight Connector 2216">
                <a:extLst>
                  <a:ext uri="{FF2B5EF4-FFF2-40B4-BE49-F238E27FC236}">
                    <a16:creationId xmlns:a16="http://schemas.microsoft.com/office/drawing/2014/main" id="{1E251D3C-A8CE-97B9-FD43-56541B2D2B19}"/>
                  </a:ext>
                </a:extLst>
              </p:cNvPr>
              <p:cNvCxnSpPr/>
              <p:nvPr/>
            </p:nvCxnSpPr>
            <p:spPr>
              <a:xfrm>
                <a:off x="2458203" y="1824263"/>
                <a:ext cx="0" cy="29747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8" name="Straight Connector 2217">
                <a:extLst>
                  <a:ext uri="{FF2B5EF4-FFF2-40B4-BE49-F238E27FC236}">
                    <a16:creationId xmlns:a16="http://schemas.microsoft.com/office/drawing/2014/main" id="{EB2148F2-9D34-0041-E16B-9F8388CD0DCC}"/>
                  </a:ext>
                </a:extLst>
              </p:cNvPr>
              <p:cNvCxnSpPr/>
              <p:nvPr/>
            </p:nvCxnSpPr>
            <p:spPr>
              <a:xfrm>
                <a:off x="2523794" y="1823932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9" name="Straight Connector 2218">
                <a:extLst>
                  <a:ext uri="{FF2B5EF4-FFF2-40B4-BE49-F238E27FC236}">
                    <a16:creationId xmlns:a16="http://schemas.microsoft.com/office/drawing/2014/main" id="{26AE4606-FAB5-FD16-949D-DABA51E6017A}"/>
                  </a:ext>
                </a:extLst>
              </p:cNvPr>
              <p:cNvCxnSpPr/>
              <p:nvPr/>
            </p:nvCxnSpPr>
            <p:spPr>
              <a:xfrm>
                <a:off x="2593029" y="1823931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0" name="Straight Connector 2219">
                <a:extLst>
                  <a:ext uri="{FF2B5EF4-FFF2-40B4-BE49-F238E27FC236}">
                    <a16:creationId xmlns:a16="http://schemas.microsoft.com/office/drawing/2014/main" id="{5F0ED6CD-6E98-9062-8098-94C5B5A8D9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5741" y="1723343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1" name="Straight Connector 2220">
                <a:extLst>
                  <a:ext uri="{FF2B5EF4-FFF2-40B4-BE49-F238E27FC236}">
                    <a16:creationId xmlns:a16="http://schemas.microsoft.com/office/drawing/2014/main" id="{FA398737-AE3C-8039-0079-0D54E326F2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20150" y="1724711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2" name="Straight Connector 2221">
                <a:extLst>
                  <a:ext uri="{FF2B5EF4-FFF2-40B4-BE49-F238E27FC236}">
                    <a16:creationId xmlns:a16="http://schemas.microsoft.com/office/drawing/2014/main" id="{A191FC5B-E08A-0CDB-FB7D-E5EF01DB75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50915" y="1725055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3" name="Straight Connector 2222">
                <a:extLst>
                  <a:ext uri="{FF2B5EF4-FFF2-40B4-BE49-F238E27FC236}">
                    <a16:creationId xmlns:a16="http://schemas.microsoft.com/office/drawing/2014/main" id="{51F1B617-2311-49ED-6F20-450E3E05B0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8968" y="1725079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6" name="Group 2125">
              <a:extLst>
                <a:ext uri="{FF2B5EF4-FFF2-40B4-BE49-F238E27FC236}">
                  <a16:creationId xmlns:a16="http://schemas.microsoft.com/office/drawing/2014/main" id="{825AEFCB-76DB-5E39-7B26-1A695271C315}"/>
                </a:ext>
              </a:extLst>
            </p:cNvPr>
            <p:cNvGrpSpPr/>
            <p:nvPr/>
          </p:nvGrpSpPr>
          <p:grpSpPr>
            <a:xfrm>
              <a:off x="595938" y="2880801"/>
              <a:ext cx="435710" cy="439200"/>
              <a:chOff x="2327572" y="1723343"/>
              <a:chExt cx="441028" cy="403244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182" name="Cube 2181">
                <a:extLst>
                  <a:ext uri="{FF2B5EF4-FFF2-40B4-BE49-F238E27FC236}">
                    <a16:creationId xmlns:a16="http://schemas.microsoft.com/office/drawing/2014/main" id="{2A75D0C5-0B48-4B37-01C0-FB1D275BB351}"/>
                  </a:ext>
                </a:extLst>
              </p:cNvPr>
              <p:cNvSpPr/>
              <p:nvPr/>
            </p:nvSpPr>
            <p:spPr>
              <a:xfrm>
                <a:off x="2327573" y="1729050"/>
                <a:ext cx="441027" cy="397537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183" name="Straight Connector 2182">
                <a:extLst>
                  <a:ext uri="{FF2B5EF4-FFF2-40B4-BE49-F238E27FC236}">
                    <a16:creationId xmlns:a16="http://schemas.microsoft.com/office/drawing/2014/main" id="{9F94D92F-92C8-1032-21CE-B502075FD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1896548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4" name="Straight Connector 2183">
                <a:extLst>
                  <a:ext uri="{FF2B5EF4-FFF2-40B4-BE49-F238E27FC236}">
                    <a16:creationId xmlns:a16="http://schemas.microsoft.com/office/drawing/2014/main" id="{0535DF4F-734B-6364-DFBD-37FA7FB42C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2" y="1956443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5" name="Straight Connector 2184">
                <a:extLst>
                  <a:ext uri="{FF2B5EF4-FFF2-40B4-BE49-F238E27FC236}">
                    <a16:creationId xmlns:a16="http://schemas.microsoft.com/office/drawing/2014/main" id="{7BFF16FC-3935-8AB4-D3C3-F0CCA6760B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15436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6" name="Straight Connector 2185">
                <a:extLst>
                  <a:ext uri="{FF2B5EF4-FFF2-40B4-BE49-F238E27FC236}">
                    <a16:creationId xmlns:a16="http://schemas.microsoft.com/office/drawing/2014/main" id="{29F687AC-5735-DEC4-40ED-A41B5996C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74951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7" name="Straight Connector 2186">
                <a:extLst>
                  <a:ext uri="{FF2B5EF4-FFF2-40B4-BE49-F238E27FC236}">
                    <a16:creationId xmlns:a16="http://schemas.microsoft.com/office/drawing/2014/main" id="{26B4B1B6-01C0-5F26-CBCB-B16DB272E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135" y="1793084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8" name="Straight Connector 2187">
                <a:extLst>
                  <a:ext uri="{FF2B5EF4-FFF2-40B4-BE49-F238E27FC236}">
                    <a16:creationId xmlns:a16="http://schemas.microsoft.com/office/drawing/2014/main" id="{82B4D7EB-CE7B-5185-BE98-CAED3C784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7813" y="1761103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9" name="Straight Connector 2188">
                <a:extLst>
                  <a:ext uri="{FF2B5EF4-FFF2-40B4-BE49-F238E27FC236}">
                    <a16:creationId xmlns:a16="http://schemas.microsoft.com/office/drawing/2014/main" id="{42785B46-B88A-54E3-6EB3-EE7E637C6A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796" y="1854792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0" name="Straight Connector 2189">
                <a:extLst>
                  <a:ext uri="{FF2B5EF4-FFF2-40B4-BE49-F238E27FC236}">
                    <a16:creationId xmlns:a16="http://schemas.microsoft.com/office/drawing/2014/main" id="{A1A20C75-2BD1-712C-6470-BF6153864E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7302" y="1799157"/>
                <a:ext cx="105674" cy="991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1" name="Straight Connector 2190">
                <a:extLst>
                  <a:ext uri="{FF2B5EF4-FFF2-40B4-BE49-F238E27FC236}">
                    <a16:creationId xmlns:a16="http://schemas.microsoft.com/office/drawing/2014/main" id="{E5281584-E9E4-076A-CEA1-E07DD11207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1558" y="1916629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2" name="Straight Connector 2191">
                <a:extLst>
                  <a:ext uri="{FF2B5EF4-FFF2-40B4-BE49-F238E27FC236}">
                    <a16:creationId xmlns:a16="http://schemas.microsoft.com/office/drawing/2014/main" id="{25920676-40CD-9B2A-3236-8DCA5E7447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038" y="1976391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3" name="Straight Connector 2192">
                <a:extLst>
                  <a:ext uri="{FF2B5EF4-FFF2-40B4-BE49-F238E27FC236}">
                    <a16:creationId xmlns:a16="http://schemas.microsoft.com/office/drawing/2014/main" id="{00EE2E73-DBDE-547B-7EDE-BFDF9AE58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12" y="1823934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4" name="Straight Connector 2193">
                <a:extLst>
                  <a:ext uri="{FF2B5EF4-FFF2-40B4-BE49-F238E27FC236}">
                    <a16:creationId xmlns:a16="http://schemas.microsoft.com/office/drawing/2014/main" id="{78ACE80D-74CE-BC1F-FA2E-EC7F713246CF}"/>
                  </a:ext>
                </a:extLst>
              </p:cNvPr>
              <p:cNvCxnSpPr/>
              <p:nvPr/>
            </p:nvCxnSpPr>
            <p:spPr>
              <a:xfrm>
                <a:off x="2694090" y="1795068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5" name="Straight Connector 2194">
                <a:extLst>
                  <a:ext uri="{FF2B5EF4-FFF2-40B4-BE49-F238E27FC236}">
                    <a16:creationId xmlns:a16="http://schemas.microsoft.com/office/drawing/2014/main" id="{B991B4FD-5A99-9783-0D97-B5B7540E6396}"/>
                  </a:ext>
                </a:extLst>
              </p:cNvPr>
              <p:cNvCxnSpPr/>
              <p:nvPr/>
            </p:nvCxnSpPr>
            <p:spPr>
              <a:xfrm>
                <a:off x="2735767" y="1763681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6" name="Straight Connector 2195">
                <a:extLst>
                  <a:ext uri="{FF2B5EF4-FFF2-40B4-BE49-F238E27FC236}">
                    <a16:creationId xmlns:a16="http://schemas.microsoft.com/office/drawing/2014/main" id="{8CCA18C2-FA9A-6CC9-1003-F08313248761}"/>
                  </a:ext>
                </a:extLst>
              </p:cNvPr>
              <p:cNvCxnSpPr/>
              <p:nvPr/>
            </p:nvCxnSpPr>
            <p:spPr>
              <a:xfrm>
                <a:off x="2458203" y="1824263"/>
                <a:ext cx="0" cy="29747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7" name="Straight Connector 2196">
                <a:extLst>
                  <a:ext uri="{FF2B5EF4-FFF2-40B4-BE49-F238E27FC236}">
                    <a16:creationId xmlns:a16="http://schemas.microsoft.com/office/drawing/2014/main" id="{6163BBC2-B2C3-A26C-EA28-389F5BF8184C}"/>
                  </a:ext>
                </a:extLst>
              </p:cNvPr>
              <p:cNvCxnSpPr/>
              <p:nvPr/>
            </p:nvCxnSpPr>
            <p:spPr>
              <a:xfrm>
                <a:off x="2523794" y="1823932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8" name="Straight Connector 2197">
                <a:extLst>
                  <a:ext uri="{FF2B5EF4-FFF2-40B4-BE49-F238E27FC236}">
                    <a16:creationId xmlns:a16="http://schemas.microsoft.com/office/drawing/2014/main" id="{70055885-3EEC-C992-8A4C-1EFB0739FD1C}"/>
                  </a:ext>
                </a:extLst>
              </p:cNvPr>
              <p:cNvCxnSpPr/>
              <p:nvPr/>
            </p:nvCxnSpPr>
            <p:spPr>
              <a:xfrm>
                <a:off x="2593029" y="1823931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9" name="Straight Connector 2198">
                <a:extLst>
                  <a:ext uri="{FF2B5EF4-FFF2-40B4-BE49-F238E27FC236}">
                    <a16:creationId xmlns:a16="http://schemas.microsoft.com/office/drawing/2014/main" id="{8AD5CA0D-8DFD-366F-FD30-AECEC56164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5741" y="1723343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0" name="Straight Connector 2199">
                <a:extLst>
                  <a:ext uri="{FF2B5EF4-FFF2-40B4-BE49-F238E27FC236}">
                    <a16:creationId xmlns:a16="http://schemas.microsoft.com/office/drawing/2014/main" id="{55458215-F3B4-2BA7-93F0-273BB60CBE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20150" y="1724711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1" name="Straight Connector 2200">
                <a:extLst>
                  <a:ext uri="{FF2B5EF4-FFF2-40B4-BE49-F238E27FC236}">
                    <a16:creationId xmlns:a16="http://schemas.microsoft.com/office/drawing/2014/main" id="{11EDC08A-2F49-B7C0-C9F1-BDD3903591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50915" y="1725055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2" name="Straight Connector 2201">
                <a:extLst>
                  <a:ext uri="{FF2B5EF4-FFF2-40B4-BE49-F238E27FC236}">
                    <a16:creationId xmlns:a16="http://schemas.microsoft.com/office/drawing/2014/main" id="{32A75233-BB0A-A5AC-99A1-FC5F175062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8968" y="1725079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27" name="Left Brace 2126">
              <a:extLst>
                <a:ext uri="{FF2B5EF4-FFF2-40B4-BE49-F238E27FC236}">
                  <a16:creationId xmlns:a16="http://schemas.microsoft.com/office/drawing/2014/main" id="{5896F1AC-FC1C-477C-9C63-193B21C7A5A9}"/>
                </a:ext>
              </a:extLst>
            </p:cNvPr>
            <p:cNvSpPr/>
            <p:nvPr/>
          </p:nvSpPr>
          <p:spPr>
            <a:xfrm>
              <a:off x="1088482" y="2022429"/>
              <a:ext cx="149979" cy="945120"/>
            </a:xfrm>
            <a:prstGeom prst="leftBrace">
              <a:avLst>
                <a:gd name="adj1" fmla="val 8333"/>
                <a:gd name="adj2" fmla="val 23459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28" name="Cube 2127">
              <a:extLst>
                <a:ext uri="{FF2B5EF4-FFF2-40B4-BE49-F238E27FC236}">
                  <a16:creationId xmlns:a16="http://schemas.microsoft.com/office/drawing/2014/main" id="{CEDF5A63-5B11-33CB-7331-BC50767481F6}"/>
                </a:ext>
              </a:extLst>
            </p:cNvPr>
            <p:cNvSpPr/>
            <p:nvPr/>
          </p:nvSpPr>
          <p:spPr>
            <a:xfrm>
              <a:off x="1296305" y="1998344"/>
              <a:ext cx="188379" cy="196780"/>
            </a:xfrm>
            <a:prstGeom prst="cube">
              <a:avLst>
                <a:gd name="adj" fmla="val 4775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29" name="Cube 2128">
              <a:extLst>
                <a:ext uri="{FF2B5EF4-FFF2-40B4-BE49-F238E27FC236}">
                  <a16:creationId xmlns:a16="http://schemas.microsoft.com/office/drawing/2014/main" id="{B019F660-B9DB-7343-24B6-F3FD411AC43A}"/>
                </a:ext>
              </a:extLst>
            </p:cNvPr>
            <p:cNvSpPr/>
            <p:nvPr/>
          </p:nvSpPr>
          <p:spPr>
            <a:xfrm>
              <a:off x="1294220" y="2791421"/>
              <a:ext cx="188379" cy="196780"/>
            </a:xfrm>
            <a:prstGeom prst="cube">
              <a:avLst>
                <a:gd name="adj" fmla="val 4775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30" name="Cube 2129">
              <a:extLst>
                <a:ext uri="{FF2B5EF4-FFF2-40B4-BE49-F238E27FC236}">
                  <a16:creationId xmlns:a16="http://schemas.microsoft.com/office/drawing/2014/main" id="{2A6A5829-1C08-945B-172C-68B3534A314A}"/>
                </a:ext>
              </a:extLst>
            </p:cNvPr>
            <p:cNvSpPr/>
            <p:nvPr/>
          </p:nvSpPr>
          <p:spPr>
            <a:xfrm>
              <a:off x="1673250" y="2369867"/>
              <a:ext cx="188379" cy="196780"/>
            </a:xfrm>
            <a:prstGeom prst="cube">
              <a:avLst>
                <a:gd name="adj" fmla="val 4775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31" name="Straight Arrow Connector 2130">
              <a:extLst>
                <a:ext uri="{FF2B5EF4-FFF2-40B4-BE49-F238E27FC236}">
                  <a16:creationId xmlns:a16="http://schemas.microsoft.com/office/drawing/2014/main" id="{A4DC8B74-3A8A-440B-831F-6261483C706F}"/>
                </a:ext>
              </a:extLst>
            </p:cNvPr>
            <p:cNvCxnSpPr>
              <a:cxnSpLocks/>
            </p:cNvCxnSpPr>
            <p:nvPr/>
          </p:nvCxnSpPr>
          <p:spPr>
            <a:xfrm>
              <a:off x="1456583" y="2207751"/>
              <a:ext cx="214653" cy="19794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2" name="Straight Arrow Connector 2131">
              <a:extLst>
                <a:ext uri="{FF2B5EF4-FFF2-40B4-BE49-F238E27FC236}">
                  <a16:creationId xmlns:a16="http://schemas.microsoft.com/office/drawing/2014/main" id="{E647486D-4F59-9693-64E7-A50B3B8A1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2610" y="2582905"/>
              <a:ext cx="202597" cy="20800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3" name="Right Brace 2132">
              <a:extLst>
                <a:ext uri="{FF2B5EF4-FFF2-40B4-BE49-F238E27FC236}">
                  <a16:creationId xmlns:a16="http://schemas.microsoft.com/office/drawing/2014/main" id="{FE198ECA-B00E-CE82-63E3-E7CFCA7F6891}"/>
                </a:ext>
              </a:extLst>
            </p:cNvPr>
            <p:cNvSpPr/>
            <p:nvPr/>
          </p:nvSpPr>
          <p:spPr>
            <a:xfrm>
              <a:off x="1876582" y="2016775"/>
              <a:ext cx="152223" cy="955927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34" name="Straight Arrow Connector 2133">
              <a:extLst>
                <a:ext uri="{FF2B5EF4-FFF2-40B4-BE49-F238E27FC236}">
                  <a16:creationId xmlns:a16="http://schemas.microsoft.com/office/drawing/2014/main" id="{32320EEE-F733-EDCE-A657-54A5E7CDF50E}"/>
                </a:ext>
              </a:extLst>
            </p:cNvPr>
            <p:cNvCxnSpPr>
              <a:cxnSpLocks/>
            </p:cNvCxnSpPr>
            <p:nvPr/>
          </p:nvCxnSpPr>
          <p:spPr>
            <a:xfrm>
              <a:off x="2473333" y="2493735"/>
              <a:ext cx="26603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5" name="Group 2134">
              <a:extLst>
                <a:ext uri="{FF2B5EF4-FFF2-40B4-BE49-F238E27FC236}">
                  <a16:creationId xmlns:a16="http://schemas.microsoft.com/office/drawing/2014/main" id="{61E9258D-815B-F9DE-58F8-B293232C8F71}"/>
                </a:ext>
              </a:extLst>
            </p:cNvPr>
            <p:cNvGrpSpPr/>
            <p:nvPr/>
          </p:nvGrpSpPr>
          <p:grpSpPr>
            <a:xfrm>
              <a:off x="2077019" y="2242318"/>
              <a:ext cx="435710" cy="439200"/>
              <a:chOff x="2327572" y="1723343"/>
              <a:chExt cx="441028" cy="403244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161" name="Cube 2160">
                <a:extLst>
                  <a:ext uri="{FF2B5EF4-FFF2-40B4-BE49-F238E27FC236}">
                    <a16:creationId xmlns:a16="http://schemas.microsoft.com/office/drawing/2014/main" id="{114E351F-0854-7394-BA2C-70DFD47D2404}"/>
                  </a:ext>
                </a:extLst>
              </p:cNvPr>
              <p:cNvSpPr/>
              <p:nvPr/>
            </p:nvSpPr>
            <p:spPr>
              <a:xfrm>
                <a:off x="2327573" y="1729050"/>
                <a:ext cx="441027" cy="397537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162" name="Straight Connector 2161">
                <a:extLst>
                  <a:ext uri="{FF2B5EF4-FFF2-40B4-BE49-F238E27FC236}">
                    <a16:creationId xmlns:a16="http://schemas.microsoft.com/office/drawing/2014/main" id="{D2358EFF-D4AD-3B2D-CEC8-03DB43CA9F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1896548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3" name="Straight Connector 2162">
                <a:extLst>
                  <a:ext uri="{FF2B5EF4-FFF2-40B4-BE49-F238E27FC236}">
                    <a16:creationId xmlns:a16="http://schemas.microsoft.com/office/drawing/2014/main" id="{04E95863-3E3B-241E-FCB1-3DB139780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2" y="1956443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4" name="Straight Connector 2163">
                <a:extLst>
                  <a:ext uri="{FF2B5EF4-FFF2-40B4-BE49-F238E27FC236}">
                    <a16:creationId xmlns:a16="http://schemas.microsoft.com/office/drawing/2014/main" id="{D2DDE022-61F9-99FA-7EEA-E5E4CFCC64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15436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5" name="Straight Connector 2164">
                <a:extLst>
                  <a:ext uri="{FF2B5EF4-FFF2-40B4-BE49-F238E27FC236}">
                    <a16:creationId xmlns:a16="http://schemas.microsoft.com/office/drawing/2014/main" id="{3BDA6627-D550-50AA-BA86-2C01CFFDE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74951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6" name="Straight Connector 2165">
                <a:extLst>
                  <a:ext uri="{FF2B5EF4-FFF2-40B4-BE49-F238E27FC236}">
                    <a16:creationId xmlns:a16="http://schemas.microsoft.com/office/drawing/2014/main" id="{AC98A2B8-2A4A-9EE0-E74C-B7AB0271A9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135" y="1793084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7" name="Straight Connector 2166">
                <a:extLst>
                  <a:ext uri="{FF2B5EF4-FFF2-40B4-BE49-F238E27FC236}">
                    <a16:creationId xmlns:a16="http://schemas.microsoft.com/office/drawing/2014/main" id="{5DEBC2B4-2983-FB27-F6FD-96DBF746BE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7813" y="1761103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8" name="Straight Connector 2167">
                <a:extLst>
                  <a:ext uri="{FF2B5EF4-FFF2-40B4-BE49-F238E27FC236}">
                    <a16:creationId xmlns:a16="http://schemas.microsoft.com/office/drawing/2014/main" id="{B63B0F8F-9E6D-9EAF-9FDF-B316E50257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796" y="1854792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9" name="Straight Connector 2168">
                <a:extLst>
                  <a:ext uri="{FF2B5EF4-FFF2-40B4-BE49-F238E27FC236}">
                    <a16:creationId xmlns:a16="http://schemas.microsoft.com/office/drawing/2014/main" id="{8DBE9E48-F9A3-5A40-6B2D-4558D04D0E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7302" y="1799157"/>
                <a:ext cx="105674" cy="991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0" name="Straight Connector 2169">
                <a:extLst>
                  <a:ext uri="{FF2B5EF4-FFF2-40B4-BE49-F238E27FC236}">
                    <a16:creationId xmlns:a16="http://schemas.microsoft.com/office/drawing/2014/main" id="{5C7DA2AC-F550-E668-30E7-44E14B7B38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1558" y="1916629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1" name="Straight Connector 2170">
                <a:extLst>
                  <a:ext uri="{FF2B5EF4-FFF2-40B4-BE49-F238E27FC236}">
                    <a16:creationId xmlns:a16="http://schemas.microsoft.com/office/drawing/2014/main" id="{F411A127-9414-6FE8-0EDD-2C48C100E2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038" y="1976391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2" name="Straight Connector 2171">
                <a:extLst>
                  <a:ext uri="{FF2B5EF4-FFF2-40B4-BE49-F238E27FC236}">
                    <a16:creationId xmlns:a16="http://schemas.microsoft.com/office/drawing/2014/main" id="{7FCFE68B-2EA7-0DF7-9048-C91C393FB8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12" y="1823934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3" name="Straight Connector 2172">
                <a:extLst>
                  <a:ext uri="{FF2B5EF4-FFF2-40B4-BE49-F238E27FC236}">
                    <a16:creationId xmlns:a16="http://schemas.microsoft.com/office/drawing/2014/main" id="{A427EEAC-0A9F-8111-2E3A-9F13189793EC}"/>
                  </a:ext>
                </a:extLst>
              </p:cNvPr>
              <p:cNvCxnSpPr/>
              <p:nvPr/>
            </p:nvCxnSpPr>
            <p:spPr>
              <a:xfrm>
                <a:off x="2694090" y="1795068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4" name="Straight Connector 2173">
                <a:extLst>
                  <a:ext uri="{FF2B5EF4-FFF2-40B4-BE49-F238E27FC236}">
                    <a16:creationId xmlns:a16="http://schemas.microsoft.com/office/drawing/2014/main" id="{BA761B94-54BA-9FAF-5F12-4E4EDDDEFC59}"/>
                  </a:ext>
                </a:extLst>
              </p:cNvPr>
              <p:cNvCxnSpPr/>
              <p:nvPr/>
            </p:nvCxnSpPr>
            <p:spPr>
              <a:xfrm>
                <a:off x="2735767" y="1763681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5" name="Straight Connector 2174">
                <a:extLst>
                  <a:ext uri="{FF2B5EF4-FFF2-40B4-BE49-F238E27FC236}">
                    <a16:creationId xmlns:a16="http://schemas.microsoft.com/office/drawing/2014/main" id="{803D63C3-D6B0-0B92-62D8-ECA53636ED48}"/>
                  </a:ext>
                </a:extLst>
              </p:cNvPr>
              <p:cNvCxnSpPr/>
              <p:nvPr/>
            </p:nvCxnSpPr>
            <p:spPr>
              <a:xfrm>
                <a:off x="2458203" y="1824263"/>
                <a:ext cx="0" cy="29747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6" name="Straight Connector 2175">
                <a:extLst>
                  <a:ext uri="{FF2B5EF4-FFF2-40B4-BE49-F238E27FC236}">
                    <a16:creationId xmlns:a16="http://schemas.microsoft.com/office/drawing/2014/main" id="{60A1B5FF-BFDB-7EBF-ADF9-55240B0590B7}"/>
                  </a:ext>
                </a:extLst>
              </p:cNvPr>
              <p:cNvCxnSpPr/>
              <p:nvPr/>
            </p:nvCxnSpPr>
            <p:spPr>
              <a:xfrm>
                <a:off x="2523794" y="1823932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7" name="Straight Connector 2176">
                <a:extLst>
                  <a:ext uri="{FF2B5EF4-FFF2-40B4-BE49-F238E27FC236}">
                    <a16:creationId xmlns:a16="http://schemas.microsoft.com/office/drawing/2014/main" id="{60865B58-D17C-491F-F1CC-2A3E6DA1EECB}"/>
                  </a:ext>
                </a:extLst>
              </p:cNvPr>
              <p:cNvCxnSpPr/>
              <p:nvPr/>
            </p:nvCxnSpPr>
            <p:spPr>
              <a:xfrm>
                <a:off x="2593029" y="1823931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8" name="Straight Connector 2177">
                <a:extLst>
                  <a:ext uri="{FF2B5EF4-FFF2-40B4-BE49-F238E27FC236}">
                    <a16:creationId xmlns:a16="http://schemas.microsoft.com/office/drawing/2014/main" id="{8891F9BD-88E8-EC90-8FBA-4E8C2ED0C0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5741" y="1723343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9" name="Straight Connector 2178">
                <a:extLst>
                  <a:ext uri="{FF2B5EF4-FFF2-40B4-BE49-F238E27FC236}">
                    <a16:creationId xmlns:a16="http://schemas.microsoft.com/office/drawing/2014/main" id="{6B3FFAC8-4DA9-8BDE-9734-4855D36991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20150" y="1724711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0" name="Straight Connector 2179">
                <a:extLst>
                  <a:ext uri="{FF2B5EF4-FFF2-40B4-BE49-F238E27FC236}">
                    <a16:creationId xmlns:a16="http://schemas.microsoft.com/office/drawing/2014/main" id="{F918E985-AD4C-1A29-F384-4DA6BB525D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50915" y="1725055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1" name="Straight Connector 2180">
                <a:extLst>
                  <a:ext uri="{FF2B5EF4-FFF2-40B4-BE49-F238E27FC236}">
                    <a16:creationId xmlns:a16="http://schemas.microsoft.com/office/drawing/2014/main" id="{ED312FAE-D1A9-F04C-1BE3-8FFD1533D3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8968" y="1725079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36" name="Straight Arrow Connector 2135">
              <a:extLst>
                <a:ext uri="{FF2B5EF4-FFF2-40B4-BE49-F238E27FC236}">
                  <a16:creationId xmlns:a16="http://schemas.microsoft.com/office/drawing/2014/main" id="{9C6557CD-2B43-692E-F5A2-40AE4EF876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33671" y="3159490"/>
              <a:ext cx="180000" cy="259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7" name="Group 2136">
              <a:extLst>
                <a:ext uri="{FF2B5EF4-FFF2-40B4-BE49-F238E27FC236}">
                  <a16:creationId xmlns:a16="http://schemas.microsoft.com/office/drawing/2014/main" id="{A0440046-F9F0-7DD1-1501-8C2B42EA53E9}"/>
                </a:ext>
              </a:extLst>
            </p:cNvPr>
            <p:cNvGrpSpPr/>
            <p:nvPr/>
          </p:nvGrpSpPr>
          <p:grpSpPr>
            <a:xfrm>
              <a:off x="3964570" y="2225203"/>
              <a:ext cx="497590" cy="489901"/>
              <a:chOff x="6374935" y="3277649"/>
              <a:chExt cx="497590" cy="489901"/>
            </a:xfrm>
          </p:grpSpPr>
          <p:pic>
            <p:nvPicPr>
              <p:cNvPr id="2153" name="Picture 25_1">
                <a:extLst>
                  <a:ext uri="{FF2B5EF4-FFF2-40B4-BE49-F238E27FC236}">
                    <a16:creationId xmlns:a16="http://schemas.microsoft.com/office/drawing/2014/main" id="{CD8A3B61-B522-E6B0-7CD6-E68FD567E7D3}"/>
                  </a:ext>
                </a:extLst>
              </p:cNvPr>
              <p:cNvPicPr/>
              <p:nvPr/>
            </p:nvPicPr>
            <p:blipFill>
              <a:blip r:embed="rId27"/>
              <a:stretch/>
            </p:blipFill>
            <p:spPr>
              <a:xfrm>
                <a:off x="6374935" y="3277649"/>
                <a:ext cx="497590" cy="489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54" name="Rectangle 2153">
                <a:extLst>
                  <a:ext uri="{FF2B5EF4-FFF2-40B4-BE49-F238E27FC236}">
                    <a16:creationId xmlns:a16="http://schemas.microsoft.com/office/drawing/2014/main" id="{C4E54544-70F0-A7EA-D357-4FFD15E020A0}"/>
                  </a:ext>
                </a:extLst>
              </p:cNvPr>
              <p:cNvSpPr/>
              <p:nvPr/>
            </p:nvSpPr>
            <p:spPr>
              <a:xfrm rot="2588642">
                <a:off x="6529513" y="3484196"/>
                <a:ext cx="72701" cy="4571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5" name="Rectangle 2154">
                <a:extLst>
                  <a:ext uri="{FF2B5EF4-FFF2-40B4-BE49-F238E27FC236}">
                    <a16:creationId xmlns:a16="http://schemas.microsoft.com/office/drawing/2014/main" id="{7D7D9D6E-4544-54A8-4BFF-AAF5820EBEBD}"/>
                  </a:ext>
                </a:extLst>
              </p:cNvPr>
              <p:cNvSpPr/>
              <p:nvPr/>
            </p:nvSpPr>
            <p:spPr>
              <a:xfrm rot="3091629">
                <a:off x="6567996" y="3601449"/>
                <a:ext cx="71396" cy="4655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156" name="Rectangle 2155">
                <a:extLst>
                  <a:ext uri="{FF2B5EF4-FFF2-40B4-BE49-F238E27FC236}">
                    <a16:creationId xmlns:a16="http://schemas.microsoft.com/office/drawing/2014/main" id="{0EFBAC6B-4640-720C-137A-A6FCA4AF51FF}"/>
                  </a:ext>
                </a:extLst>
              </p:cNvPr>
              <p:cNvSpPr/>
              <p:nvPr/>
            </p:nvSpPr>
            <p:spPr>
              <a:xfrm rot="1908706">
                <a:off x="6522684" y="3367605"/>
                <a:ext cx="72701" cy="4571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7" name="Rectangle 2156">
                <a:extLst>
                  <a:ext uri="{FF2B5EF4-FFF2-40B4-BE49-F238E27FC236}">
                    <a16:creationId xmlns:a16="http://schemas.microsoft.com/office/drawing/2014/main" id="{31220861-1CEB-90C1-C080-75FDEA866E21}"/>
                  </a:ext>
                </a:extLst>
              </p:cNvPr>
              <p:cNvSpPr/>
              <p:nvPr/>
            </p:nvSpPr>
            <p:spPr>
              <a:xfrm rot="7528459">
                <a:off x="6656775" y="3363093"/>
                <a:ext cx="71396" cy="4655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8" name="Rectangle 2157">
                <a:extLst>
                  <a:ext uri="{FF2B5EF4-FFF2-40B4-BE49-F238E27FC236}">
                    <a16:creationId xmlns:a16="http://schemas.microsoft.com/office/drawing/2014/main" id="{25D5C355-AEA6-ABCD-B059-8EB44D58EB79}"/>
                  </a:ext>
                </a:extLst>
              </p:cNvPr>
              <p:cNvSpPr/>
              <p:nvPr/>
            </p:nvSpPr>
            <p:spPr>
              <a:xfrm rot="3108829">
                <a:off x="6559783" y="3599399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9" name="Rectangle 2158">
                <a:extLst>
                  <a:ext uri="{FF2B5EF4-FFF2-40B4-BE49-F238E27FC236}">
                    <a16:creationId xmlns:a16="http://schemas.microsoft.com/office/drawing/2014/main" id="{3E05E336-CDAB-39FF-17FA-BF8C065AD4A2}"/>
                  </a:ext>
                </a:extLst>
              </p:cNvPr>
              <p:cNvSpPr/>
              <p:nvPr/>
            </p:nvSpPr>
            <p:spPr>
              <a:xfrm rot="2727277">
                <a:off x="6525553" y="3484888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0" name="Rectangle 2159">
                <a:extLst>
                  <a:ext uri="{FF2B5EF4-FFF2-40B4-BE49-F238E27FC236}">
                    <a16:creationId xmlns:a16="http://schemas.microsoft.com/office/drawing/2014/main" id="{F17C7F19-2DD6-9E3C-7DD4-C43E3E24A308}"/>
                  </a:ext>
                </a:extLst>
              </p:cNvPr>
              <p:cNvSpPr/>
              <p:nvPr/>
            </p:nvSpPr>
            <p:spPr>
              <a:xfrm rot="1932291">
                <a:off x="6512268" y="3366415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138" name="TextBox 2137">
              <a:extLst>
                <a:ext uri="{FF2B5EF4-FFF2-40B4-BE49-F238E27FC236}">
                  <a16:creationId xmlns:a16="http://schemas.microsoft.com/office/drawing/2014/main" id="{8B47EAE5-D713-612C-639C-69A80AA48B04}"/>
                </a:ext>
              </a:extLst>
            </p:cNvPr>
            <p:cNvSpPr txBox="1"/>
            <p:nvPr/>
          </p:nvSpPr>
          <p:spPr>
            <a:xfrm>
              <a:off x="-1514493" y="2600799"/>
              <a:ext cx="316036" cy="111101"/>
            </a:xfrm>
            <a:custGeom>
              <a:avLst/>
              <a:gdLst/>
              <a:ahLst/>
              <a:cxnLst/>
              <a:rect l="l" t="t" r="r" b="b"/>
              <a:pathLst>
                <a:path w="316036" h="111101">
                  <a:moveTo>
                    <a:pt x="117797" y="11088"/>
                  </a:moveTo>
                  <a:cubicBezTo>
                    <a:pt x="111100" y="11088"/>
                    <a:pt x="105544" y="13593"/>
                    <a:pt x="101129" y="18604"/>
                  </a:cubicBezTo>
                  <a:cubicBezTo>
                    <a:pt x="96713" y="23615"/>
                    <a:pt x="94506" y="31180"/>
                    <a:pt x="94506" y="41300"/>
                  </a:cubicBezTo>
                  <a:cubicBezTo>
                    <a:pt x="94506" y="51421"/>
                    <a:pt x="96713" y="58998"/>
                    <a:pt x="101129" y="64034"/>
                  </a:cubicBezTo>
                  <a:cubicBezTo>
                    <a:pt x="105544" y="69069"/>
                    <a:pt x="111100" y="71587"/>
                    <a:pt x="117797" y="71587"/>
                  </a:cubicBezTo>
                  <a:cubicBezTo>
                    <a:pt x="124445" y="71587"/>
                    <a:pt x="129977" y="69057"/>
                    <a:pt x="134392" y="63997"/>
                  </a:cubicBezTo>
                  <a:cubicBezTo>
                    <a:pt x="138807" y="58936"/>
                    <a:pt x="141015" y="51222"/>
                    <a:pt x="141015" y="40854"/>
                  </a:cubicBezTo>
                  <a:cubicBezTo>
                    <a:pt x="141015" y="31081"/>
                    <a:pt x="138795" y="23677"/>
                    <a:pt x="134355" y="18641"/>
                  </a:cubicBezTo>
                  <a:cubicBezTo>
                    <a:pt x="129915" y="13606"/>
                    <a:pt x="124395" y="11088"/>
                    <a:pt x="117797" y="11088"/>
                  </a:cubicBezTo>
                  <a:close/>
                  <a:moveTo>
                    <a:pt x="280243" y="11014"/>
                  </a:moveTo>
                  <a:cubicBezTo>
                    <a:pt x="274092" y="11014"/>
                    <a:pt x="268920" y="13073"/>
                    <a:pt x="264728" y="17190"/>
                  </a:cubicBezTo>
                  <a:cubicBezTo>
                    <a:pt x="260536" y="21308"/>
                    <a:pt x="258217" y="26814"/>
                    <a:pt x="257770" y="33710"/>
                  </a:cubicBezTo>
                  <a:lnTo>
                    <a:pt x="301898" y="33710"/>
                  </a:lnTo>
                  <a:cubicBezTo>
                    <a:pt x="301303" y="27062"/>
                    <a:pt x="299616" y="22077"/>
                    <a:pt x="296838" y="18753"/>
                  </a:cubicBezTo>
                  <a:cubicBezTo>
                    <a:pt x="292571" y="13593"/>
                    <a:pt x="287040" y="11014"/>
                    <a:pt x="280243" y="11014"/>
                  </a:cubicBezTo>
                  <a:close/>
                  <a:moveTo>
                    <a:pt x="33858" y="10493"/>
                  </a:moveTo>
                  <a:cubicBezTo>
                    <a:pt x="28153" y="10493"/>
                    <a:pt x="23106" y="13159"/>
                    <a:pt x="18715" y="18492"/>
                  </a:cubicBezTo>
                  <a:cubicBezTo>
                    <a:pt x="14325" y="23825"/>
                    <a:pt x="12129" y="31577"/>
                    <a:pt x="12129" y="41747"/>
                  </a:cubicBezTo>
                  <a:cubicBezTo>
                    <a:pt x="12129" y="51917"/>
                    <a:pt x="14188" y="59432"/>
                    <a:pt x="18306" y="64294"/>
                  </a:cubicBezTo>
                  <a:cubicBezTo>
                    <a:pt x="22423" y="69156"/>
                    <a:pt x="27409" y="71587"/>
                    <a:pt x="33263" y="71587"/>
                  </a:cubicBezTo>
                  <a:cubicBezTo>
                    <a:pt x="39216" y="71587"/>
                    <a:pt x="44314" y="69069"/>
                    <a:pt x="48555" y="64034"/>
                  </a:cubicBezTo>
                  <a:cubicBezTo>
                    <a:pt x="52797" y="58998"/>
                    <a:pt x="54918" y="51197"/>
                    <a:pt x="54918" y="40631"/>
                  </a:cubicBezTo>
                  <a:cubicBezTo>
                    <a:pt x="54918" y="30560"/>
                    <a:pt x="52846" y="23019"/>
                    <a:pt x="48704" y="18009"/>
                  </a:cubicBezTo>
                  <a:cubicBezTo>
                    <a:pt x="44562" y="12998"/>
                    <a:pt x="39613" y="10493"/>
                    <a:pt x="33858" y="10493"/>
                  </a:cubicBezTo>
                  <a:close/>
                  <a:moveTo>
                    <a:pt x="280094" y="0"/>
                  </a:moveTo>
                  <a:cubicBezTo>
                    <a:pt x="290661" y="0"/>
                    <a:pt x="299293" y="3597"/>
                    <a:pt x="305991" y="10790"/>
                  </a:cubicBezTo>
                  <a:cubicBezTo>
                    <a:pt x="312688" y="17984"/>
                    <a:pt x="316036" y="28104"/>
                    <a:pt x="316036" y="41151"/>
                  </a:cubicBezTo>
                  <a:cubicBezTo>
                    <a:pt x="316036" y="41945"/>
                    <a:pt x="316012" y="43136"/>
                    <a:pt x="315962" y="44723"/>
                  </a:cubicBezTo>
                  <a:lnTo>
                    <a:pt x="257026" y="44723"/>
                  </a:lnTo>
                  <a:cubicBezTo>
                    <a:pt x="257522" y="53405"/>
                    <a:pt x="259978" y="60053"/>
                    <a:pt x="264393" y="64666"/>
                  </a:cubicBezTo>
                  <a:cubicBezTo>
                    <a:pt x="268808" y="69280"/>
                    <a:pt x="274315" y="71587"/>
                    <a:pt x="280913" y="71587"/>
                  </a:cubicBezTo>
                  <a:cubicBezTo>
                    <a:pt x="285824" y="71587"/>
                    <a:pt x="290016" y="70297"/>
                    <a:pt x="293489" y="67717"/>
                  </a:cubicBezTo>
                  <a:cubicBezTo>
                    <a:pt x="296962" y="65138"/>
                    <a:pt x="299715" y="61020"/>
                    <a:pt x="301749" y="55365"/>
                  </a:cubicBezTo>
                  <a:lnTo>
                    <a:pt x="315590" y="57076"/>
                  </a:lnTo>
                  <a:cubicBezTo>
                    <a:pt x="313407" y="65162"/>
                    <a:pt x="309364" y="71438"/>
                    <a:pt x="303461" y="75903"/>
                  </a:cubicBezTo>
                  <a:cubicBezTo>
                    <a:pt x="297557" y="80368"/>
                    <a:pt x="290016" y="82600"/>
                    <a:pt x="280839" y="82600"/>
                  </a:cubicBezTo>
                  <a:cubicBezTo>
                    <a:pt x="269280" y="82600"/>
                    <a:pt x="260114" y="79041"/>
                    <a:pt x="253343" y="71922"/>
                  </a:cubicBezTo>
                  <a:cubicBezTo>
                    <a:pt x="246571" y="64803"/>
                    <a:pt x="243185" y="54819"/>
                    <a:pt x="243185" y="41970"/>
                  </a:cubicBezTo>
                  <a:cubicBezTo>
                    <a:pt x="243185" y="28675"/>
                    <a:pt x="246608" y="18356"/>
                    <a:pt x="253454" y="11014"/>
                  </a:cubicBezTo>
                  <a:cubicBezTo>
                    <a:pt x="260300" y="3672"/>
                    <a:pt x="269180" y="0"/>
                    <a:pt x="280094" y="0"/>
                  </a:cubicBezTo>
                  <a:close/>
                  <a:moveTo>
                    <a:pt x="197420" y="0"/>
                  </a:moveTo>
                  <a:cubicBezTo>
                    <a:pt x="203622" y="0"/>
                    <a:pt x="209066" y="893"/>
                    <a:pt x="213754" y="2679"/>
                  </a:cubicBezTo>
                  <a:cubicBezTo>
                    <a:pt x="218442" y="4465"/>
                    <a:pt x="221903" y="6884"/>
                    <a:pt x="224135" y="9935"/>
                  </a:cubicBezTo>
                  <a:cubicBezTo>
                    <a:pt x="226368" y="12986"/>
                    <a:pt x="227905" y="17066"/>
                    <a:pt x="228749" y="22176"/>
                  </a:cubicBezTo>
                  <a:lnTo>
                    <a:pt x="215652" y="23962"/>
                  </a:lnTo>
                  <a:cubicBezTo>
                    <a:pt x="215057" y="19894"/>
                    <a:pt x="213333" y="16719"/>
                    <a:pt x="210480" y="14437"/>
                  </a:cubicBezTo>
                  <a:cubicBezTo>
                    <a:pt x="207628" y="12155"/>
                    <a:pt x="203597" y="11014"/>
                    <a:pt x="198388" y="11014"/>
                  </a:cubicBezTo>
                  <a:cubicBezTo>
                    <a:pt x="192236" y="11014"/>
                    <a:pt x="187846" y="12031"/>
                    <a:pt x="185217" y="14065"/>
                  </a:cubicBezTo>
                  <a:cubicBezTo>
                    <a:pt x="182587" y="16099"/>
                    <a:pt x="181273" y="18480"/>
                    <a:pt x="181273" y="21208"/>
                  </a:cubicBezTo>
                  <a:cubicBezTo>
                    <a:pt x="181273" y="22945"/>
                    <a:pt x="181818" y="24507"/>
                    <a:pt x="182910" y="25897"/>
                  </a:cubicBezTo>
                  <a:cubicBezTo>
                    <a:pt x="184001" y="27335"/>
                    <a:pt x="185713" y="28526"/>
                    <a:pt x="188044" y="29468"/>
                  </a:cubicBezTo>
                  <a:cubicBezTo>
                    <a:pt x="189384" y="29965"/>
                    <a:pt x="193328" y="31106"/>
                    <a:pt x="199876" y="32891"/>
                  </a:cubicBezTo>
                  <a:cubicBezTo>
                    <a:pt x="209352" y="35422"/>
                    <a:pt x="215962" y="37493"/>
                    <a:pt x="219707" y="39105"/>
                  </a:cubicBezTo>
                  <a:cubicBezTo>
                    <a:pt x="223453" y="40717"/>
                    <a:pt x="226392" y="43061"/>
                    <a:pt x="228526" y="46137"/>
                  </a:cubicBezTo>
                  <a:cubicBezTo>
                    <a:pt x="230659" y="49213"/>
                    <a:pt x="231725" y="53033"/>
                    <a:pt x="231725" y="57597"/>
                  </a:cubicBezTo>
                  <a:cubicBezTo>
                    <a:pt x="231725" y="62062"/>
                    <a:pt x="230423" y="66266"/>
                    <a:pt x="227819" y="70210"/>
                  </a:cubicBezTo>
                  <a:cubicBezTo>
                    <a:pt x="225214" y="74154"/>
                    <a:pt x="221456" y="77205"/>
                    <a:pt x="216545" y="79363"/>
                  </a:cubicBezTo>
                  <a:cubicBezTo>
                    <a:pt x="211634" y="81521"/>
                    <a:pt x="206077" y="82600"/>
                    <a:pt x="199876" y="82600"/>
                  </a:cubicBezTo>
                  <a:cubicBezTo>
                    <a:pt x="189607" y="82600"/>
                    <a:pt x="181781" y="80467"/>
                    <a:pt x="176399" y="76200"/>
                  </a:cubicBezTo>
                  <a:cubicBezTo>
                    <a:pt x="171016" y="71934"/>
                    <a:pt x="167580" y="65609"/>
                    <a:pt x="166092" y="57225"/>
                  </a:cubicBezTo>
                  <a:lnTo>
                    <a:pt x="179338" y="55141"/>
                  </a:lnTo>
                  <a:cubicBezTo>
                    <a:pt x="180082" y="60449"/>
                    <a:pt x="182153" y="64517"/>
                    <a:pt x="185551" y="67345"/>
                  </a:cubicBezTo>
                  <a:cubicBezTo>
                    <a:pt x="188950" y="70173"/>
                    <a:pt x="193700" y="71587"/>
                    <a:pt x="199802" y="71587"/>
                  </a:cubicBezTo>
                  <a:cubicBezTo>
                    <a:pt x="205953" y="71587"/>
                    <a:pt x="210517" y="70334"/>
                    <a:pt x="213494" y="67829"/>
                  </a:cubicBezTo>
                  <a:cubicBezTo>
                    <a:pt x="216470" y="65324"/>
                    <a:pt x="217959" y="62384"/>
                    <a:pt x="217959" y="59011"/>
                  </a:cubicBezTo>
                  <a:cubicBezTo>
                    <a:pt x="217959" y="55985"/>
                    <a:pt x="216644" y="53603"/>
                    <a:pt x="214015" y="51867"/>
                  </a:cubicBezTo>
                  <a:cubicBezTo>
                    <a:pt x="212179" y="50676"/>
                    <a:pt x="207615" y="49163"/>
                    <a:pt x="200323" y="47328"/>
                  </a:cubicBezTo>
                  <a:cubicBezTo>
                    <a:pt x="190500" y="44847"/>
                    <a:pt x="183691" y="42702"/>
                    <a:pt x="179896" y="40891"/>
                  </a:cubicBezTo>
                  <a:cubicBezTo>
                    <a:pt x="176101" y="39080"/>
                    <a:pt x="173224" y="36575"/>
                    <a:pt x="171264" y="33375"/>
                  </a:cubicBezTo>
                  <a:cubicBezTo>
                    <a:pt x="169304" y="30175"/>
                    <a:pt x="168325" y="26641"/>
                    <a:pt x="168325" y="22771"/>
                  </a:cubicBezTo>
                  <a:cubicBezTo>
                    <a:pt x="168325" y="19249"/>
                    <a:pt x="169131" y="15987"/>
                    <a:pt x="170743" y="12986"/>
                  </a:cubicBezTo>
                  <a:cubicBezTo>
                    <a:pt x="172355" y="9984"/>
                    <a:pt x="174551" y="7491"/>
                    <a:pt x="177329" y="5507"/>
                  </a:cubicBezTo>
                  <a:cubicBezTo>
                    <a:pt x="179412" y="3969"/>
                    <a:pt x="182252" y="2667"/>
                    <a:pt x="185849" y="1600"/>
                  </a:cubicBezTo>
                  <a:cubicBezTo>
                    <a:pt x="189446" y="534"/>
                    <a:pt x="193303" y="0"/>
                    <a:pt x="197420" y="0"/>
                  </a:cubicBezTo>
                  <a:close/>
                  <a:moveTo>
                    <a:pt x="117797" y="0"/>
                  </a:moveTo>
                  <a:cubicBezTo>
                    <a:pt x="128662" y="0"/>
                    <a:pt x="137542" y="3560"/>
                    <a:pt x="144438" y="10679"/>
                  </a:cubicBezTo>
                  <a:cubicBezTo>
                    <a:pt x="151333" y="17798"/>
                    <a:pt x="154781" y="27633"/>
                    <a:pt x="154781" y="40184"/>
                  </a:cubicBezTo>
                  <a:cubicBezTo>
                    <a:pt x="154781" y="50354"/>
                    <a:pt x="153256" y="58353"/>
                    <a:pt x="150205" y="64183"/>
                  </a:cubicBezTo>
                  <a:cubicBezTo>
                    <a:pt x="147154" y="70012"/>
                    <a:pt x="142714" y="74539"/>
                    <a:pt x="136885" y="77763"/>
                  </a:cubicBezTo>
                  <a:cubicBezTo>
                    <a:pt x="131056" y="80988"/>
                    <a:pt x="124693" y="82600"/>
                    <a:pt x="117797" y="82600"/>
                  </a:cubicBezTo>
                  <a:cubicBezTo>
                    <a:pt x="106735" y="82600"/>
                    <a:pt x="97792" y="79053"/>
                    <a:pt x="90971" y="71959"/>
                  </a:cubicBezTo>
                  <a:cubicBezTo>
                    <a:pt x="84150" y="64865"/>
                    <a:pt x="80739" y="54645"/>
                    <a:pt x="80739" y="41300"/>
                  </a:cubicBezTo>
                  <a:cubicBezTo>
                    <a:pt x="80739" y="26665"/>
                    <a:pt x="84807" y="15826"/>
                    <a:pt x="92943" y="8781"/>
                  </a:cubicBezTo>
                  <a:cubicBezTo>
                    <a:pt x="99740" y="2927"/>
                    <a:pt x="108024" y="0"/>
                    <a:pt x="117797" y="0"/>
                  </a:cubicBezTo>
                  <a:close/>
                  <a:moveTo>
                    <a:pt x="35123" y="0"/>
                  </a:moveTo>
                  <a:cubicBezTo>
                    <a:pt x="41870" y="0"/>
                    <a:pt x="47823" y="1737"/>
                    <a:pt x="52983" y="5209"/>
                  </a:cubicBezTo>
                  <a:cubicBezTo>
                    <a:pt x="58142" y="8682"/>
                    <a:pt x="62037" y="13581"/>
                    <a:pt x="64666" y="19906"/>
                  </a:cubicBezTo>
                  <a:cubicBezTo>
                    <a:pt x="67295" y="26231"/>
                    <a:pt x="68610" y="33164"/>
                    <a:pt x="68610" y="40705"/>
                  </a:cubicBezTo>
                  <a:cubicBezTo>
                    <a:pt x="68610" y="48791"/>
                    <a:pt x="67159" y="56071"/>
                    <a:pt x="64257" y="62545"/>
                  </a:cubicBezTo>
                  <a:cubicBezTo>
                    <a:pt x="61354" y="69019"/>
                    <a:pt x="57138" y="73980"/>
                    <a:pt x="51606" y="77428"/>
                  </a:cubicBezTo>
                  <a:cubicBezTo>
                    <a:pt x="46075" y="80876"/>
                    <a:pt x="40258" y="82600"/>
                    <a:pt x="34156" y="82600"/>
                  </a:cubicBezTo>
                  <a:cubicBezTo>
                    <a:pt x="29691" y="82600"/>
                    <a:pt x="25685" y="81657"/>
                    <a:pt x="22138" y="79772"/>
                  </a:cubicBezTo>
                  <a:cubicBezTo>
                    <a:pt x="18591" y="77887"/>
                    <a:pt x="15677" y="75506"/>
                    <a:pt x="13394" y="72629"/>
                  </a:cubicBezTo>
                  <a:lnTo>
                    <a:pt x="13394" y="111101"/>
                  </a:lnTo>
                  <a:lnTo>
                    <a:pt x="0" y="111101"/>
                  </a:lnTo>
                  <a:lnTo>
                    <a:pt x="0" y="1786"/>
                  </a:lnTo>
                  <a:lnTo>
                    <a:pt x="12204" y="1786"/>
                  </a:lnTo>
                  <a:lnTo>
                    <a:pt x="12204" y="12056"/>
                  </a:lnTo>
                  <a:cubicBezTo>
                    <a:pt x="15081" y="8037"/>
                    <a:pt x="18331" y="5023"/>
                    <a:pt x="21952" y="3014"/>
                  </a:cubicBezTo>
                  <a:cubicBezTo>
                    <a:pt x="25574" y="1005"/>
                    <a:pt x="29964" y="0"/>
                    <a:pt x="35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39" name="Group 2138">
              <a:extLst>
                <a:ext uri="{FF2B5EF4-FFF2-40B4-BE49-F238E27FC236}">
                  <a16:creationId xmlns:a16="http://schemas.microsoft.com/office/drawing/2014/main" id="{44E8E580-FBDC-502F-CA74-8233BCB8A21E}"/>
                </a:ext>
              </a:extLst>
            </p:cNvPr>
            <p:cNvGrpSpPr/>
            <p:nvPr/>
          </p:nvGrpSpPr>
          <p:grpSpPr>
            <a:xfrm>
              <a:off x="2749042" y="2249547"/>
              <a:ext cx="296712" cy="380025"/>
              <a:chOff x="3788264" y="1712539"/>
              <a:chExt cx="296712" cy="380025"/>
            </a:xfrm>
            <a:solidFill>
              <a:schemeClr val="bg1">
                <a:lumMod val="75000"/>
              </a:schemeClr>
            </a:solidFill>
          </p:grpSpPr>
          <p:sp>
            <p:nvSpPr>
              <p:cNvPr id="2151" name="Cube 2150">
                <a:extLst>
                  <a:ext uri="{FF2B5EF4-FFF2-40B4-BE49-F238E27FC236}">
                    <a16:creationId xmlns:a16="http://schemas.microsoft.com/office/drawing/2014/main" id="{791DF65B-32D2-534C-C6F5-DE622475D31F}"/>
                  </a:ext>
                </a:extLst>
              </p:cNvPr>
              <p:cNvSpPr/>
              <p:nvPr/>
            </p:nvSpPr>
            <p:spPr>
              <a:xfrm rot="16200000" flipV="1">
                <a:off x="3694241" y="1806562"/>
                <a:ext cx="380025" cy="191979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52" name="Cube 2151">
                <a:extLst>
                  <a:ext uri="{FF2B5EF4-FFF2-40B4-BE49-F238E27FC236}">
                    <a16:creationId xmlns:a16="http://schemas.microsoft.com/office/drawing/2014/main" id="{5C882BDE-C6C6-8034-0E6D-EC23C55EB64D}"/>
                  </a:ext>
                </a:extLst>
              </p:cNvPr>
              <p:cNvSpPr/>
              <p:nvPr/>
            </p:nvSpPr>
            <p:spPr>
              <a:xfrm rot="16200000" flipV="1">
                <a:off x="3850241" y="1847757"/>
                <a:ext cx="311514" cy="157957"/>
              </a:xfrm>
              <a:prstGeom prst="cube">
                <a:avLst>
                  <a:gd name="adj" fmla="val 6856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140" name="Straight Connector 2139">
              <a:extLst>
                <a:ext uri="{FF2B5EF4-FFF2-40B4-BE49-F238E27FC236}">
                  <a16:creationId xmlns:a16="http://schemas.microsoft.com/office/drawing/2014/main" id="{6F7F315A-4834-66C1-6E01-7F0C57C3A186}"/>
                </a:ext>
              </a:extLst>
            </p:cNvPr>
            <p:cNvCxnSpPr/>
            <p:nvPr/>
          </p:nvCxnSpPr>
          <p:spPr>
            <a:xfrm>
              <a:off x="3053408" y="2482609"/>
              <a:ext cx="162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" name="Straight Arrow Connector 2140">
              <a:extLst>
                <a:ext uri="{FF2B5EF4-FFF2-40B4-BE49-F238E27FC236}">
                  <a16:creationId xmlns:a16="http://schemas.microsoft.com/office/drawing/2014/main" id="{C83186B2-5BA6-BFC6-3784-36ECD229C392}"/>
                </a:ext>
              </a:extLst>
            </p:cNvPr>
            <p:cNvCxnSpPr>
              <a:cxnSpLocks/>
            </p:cNvCxnSpPr>
            <p:nvPr/>
          </p:nvCxnSpPr>
          <p:spPr>
            <a:xfrm>
              <a:off x="3205221" y="2307986"/>
              <a:ext cx="37760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2" name="Straight Connector 2141">
              <a:extLst>
                <a:ext uri="{FF2B5EF4-FFF2-40B4-BE49-F238E27FC236}">
                  <a16:creationId xmlns:a16="http://schemas.microsoft.com/office/drawing/2014/main" id="{2B355B5C-CFCF-FF6F-EFB2-7BF72B0E8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5408" y="2302321"/>
              <a:ext cx="0" cy="36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3" name="Cube 2142">
              <a:extLst>
                <a:ext uri="{FF2B5EF4-FFF2-40B4-BE49-F238E27FC236}">
                  <a16:creationId xmlns:a16="http://schemas.microsoft.com/office/drawing/2014/main" id="{AC7E6F73-97AD-360E-3B31-04DE83937D22}"/>
                </a:ext>
              </a:extLst>
            </p:cNvPr>
            <p:cNvSpPr/>
            <p:nvPr/>
          </p:nvSpPr>
          <p:spPr>
            <a:xfrm>
              <a:off x="3603470" y="2129778"/>
              <a:ext cx="148127" cy="314811"/>
            </a:xfrm>
            <a:prstGeom prst="cube">
              <a:avLst>
                <a:gd name="adj" fmla="val 8624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44" name="Straight Arrow Connector 2143">
              <a:extLst>
                <a:ext uri="{FF2B5EF4-FFF2-40B4-BE49-F238E27FC236}">
                  <a16:creationId xmlns:a16="http://schemas.microsoft.com/office/drawing/2014/main" id="{BC24EDD2-EA6E-C340-35DD-3B2E0E028430}"/>
                </a:ext>
              </a:extLst>
            </p:cNvPr>
            <p:cNvCxnSpPr>
              <a:cxnSpLocks/>
            </p:cNvCxnSpPr>
            <p:nvPr/>
          </p:nvCxnSpPr>
          <p:spPr>
            <a:xfrm>
              <a:off x="3205221" y="2666732"/>
              <a:ext cx="37760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5" name="Cube 2144">
              <a:extLst>
                <a:ext uri="{FF2B5EF4-FFF2-40B4-BE49-F238E27FC236}">
                  <a16:creationId xmlns:a16="http://schemas.microsoft.com/office/drawing/2014/main" id="{FE355754-E437-FE8A-07F7-FBDD7BDB42BB}"/>
                </a:ext>
              </a:extLst>
            </p:cNvPr>
            <p:cNvSpPr/>
            <p:nvPr/>
          </p:nvSpPr>
          <p:spPr>
            <a:xfrm>
              <a:off x="3609249" y="2446513"/>
              <a:ext cx="148127" cy="314811"/>
            </a:xfrm>
            <a:prstGeom prst="cube">
              <a:avLst>
                <a:gd name="adj" fmla="val 8624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46" name="TextBox 2145">
              <a:extLst>
                <a:ext uri="{FF2B5EF4-FFF2-40B4-BE49-F238E27FC236}">
                  <a16:creationId xmlns:a16="http://schemas.microsoft.com/office/drawing/2014/main" id="{26311BC2-3370-487D-4B87-DBFA1A0A2234}"/>
                </a:ext>
              </a:extLst>
            </p:cNvPr>
            <p:cNvSpPr txBox="1"/>
            <p:nvPr/>
          </p:nvSpPr>
          <p:spPr>
            <a:xfrm>
              <a:off x="3264143" y="2498544"/>
              <a:ext cx="238716" cy="134052"/>
            </a:xfrm>
            <a:custGeom>
              <a:avLst/>
              <a:gdLst/>
              <a:ahLst/>
              <a:cxnLst/>
              <a:rect l="l" t="t" r="r" b="b"/>
              <a:pathLst>
                <a:path w="238716" h="134052">
                  <a:moveTo>
                    <a:pt x="197802" y="13166"/>
                  </a:moveTo>
                  <a:cubicBezTo>
                    <a:pt x="190732" y="13166"/>
                    <a:pt x="184723" y="16038"/>
                    <a:pt x="179775" y="21782"/>
                  </a:cubicBezTo>
                  <a:cubicBezTo>
                    <a:pt x="174826" y="27526"/>
                    <a:pt x="172352" y="36053"/>
                    <a:pt x="172352" y="47364"/>
                  </a:cubicBezTo>
                  <a:cubicBezTo>
                    <a:pt x="172352" y="59677"/>
                    <a:pt x="174797" y="68661"/>
                    <a:pt x="179687" y="74316"/>
                  </a:cubicBezTo>
                  <a:cubicBezTo>
                    <a:pt x="184576" y="79972"/>
                    <a:pt x="190703" y="82799"/>
                    <a:pt x="198067" y="82799"/>
                  </a:cubicBezTo>
                  <a:cubicBezTo>
                    <a:pt x="205372" y="82799"/>
                    <a:pt x="211499" y="79986"/>
                    <a:pt x="216447" y="74360"/>
                  </a:cubicBezTo>
                  <a:cubicBezTo>
                    <a:pt x="221396" y="68734"/>
                    <a:pt x="223870" y="59912"/>
                    <a:pt x="223870" y="47895"/>
                  </a:cubicBezTo>
                  <a:cubicBezTo>
                    <a:pt x="223870" y="36407"/>
                    <a:pt x="221322" y="27747"/>
                    <a:pt x="216226" y="21915"/>
                  </a:cubicBezTo>
                  <a:cubicBezTo>
                    <a:pt x="211130" y="16083"/>
                    <a:pt x="204989" y="13166"/>
                    <a:pt x="197802" y="13166"/>
                  </a:cubicBezTo>
                  <a:close/>
                  <a:moveTo>
                    <a:pt x="96031" y="13078"/>
                  </a:moveTo>
                  <a:cubicBezTo>
                    <a:pt x="88726" y="13078"/>
                    <a:pt x="82585" y="15523"/>
                    <a:pt x="77607" y="20413"/>
                  </a:cubicBezTo>
                  <a:cubicBezTo>
                    <a:pt x="72629" y="25302"/>
                    <a:pt x="69875" y="31841"/>
                    <a:pt x="69345" y="40030"/>
                  </a:cubicBezTo>
                  <a:lnTo>
                    <a:pt x="121746" y="40030"/>
                  </a:lnTo>
                  <a:cubicBezTo>
                    <a:pt x="121039" y="32136"/>
                    <a:pt x="119036" y="26215"/>
                    <a:pt x="115737" y="22268"/>
                  </a:cubicBezTo>
                  <a:cubicBezTo>
                    <a:pt x="110671" y="16141"/>
                    <a:pt x="104102" y="13078"/>
                    <a:pt x="96031" y="13078"/>
                  </a:cubicBezTo>
                  <a:close/>
                  <a:moveTo>
                    <a:pt x="196653" y="0"/>
                  </a:moveTo>
                  <a:cubicBezTo>
                    <a:pt x="207728" y="0"/>
                    <a:pt x="216860" y="4477"/>
                    <a:pt x="224047" y="13432"/>
                  </a:cubicBezTo>
                  <a:lnTo>
                    <a:pt x="224047" y="2121"/>
                  </a:lnTo>
                  <a:lnTo>
                    <a:pt x="238716" y="2121"/>
                  </a:lnTo>
                  <a:lnTo>
                    <a:pt x="238716" y="83241"/>
                  </a:lnTo>
                  <a:cubicBezTo>
                    <a:pt x="238716" y="97851"/>
                    <a:pt x="237228" y="108205"/>
                    <a:pt x="234253" y="114302"/>
                  </a:cubicBezTo>
                  <a:cubicBezTo>
                    <a:pt x="231278" y="120399"/>
                    <a:pt x="226565" y="125215"/>
                    <a:pt x="220114" y="128750"/>
                  </a:cubicBezTo>
                  <a:cubicBezTo>
                    <a:pt x="213664" y="132285"/>
                    <a:pt x="205725" y="134052"/>
                    <a:pt x="196299" y="134052"/>
                  </a:cubicBezTo>
                  <a:cubicBezTo>
                    <a:pt x="185106" y="134052"/>
                    <a:pt x="176064" y="131534"/>
                    <a:pt x="169171" y="126497"/>
                  </a:cubicBezTo>
                  <a:cubicBezTo>
                    <a:pt x="162278" y="121460"/>
                    <a:pt x="158950" y="113875"/>
                    <a:pt x="159185" y="103742"/>
                  </a:cubicBezTo>
                  <a:lnTo>
                    <a:pt x="174650" y="106040"/>
                  </a:lnTo>
                  <a:cubicBezTo>
                    <a:pt x="175298" y="110812"/>
                    <a:pt x="177095" y="114287"/>
                    <a:pt x="180040" y="116467"/>
                  </a:cubicBezTo>
                  <a:cubicBezTo>
                    <a:pt x="183987" y="119413"/>
                    <a:pt x="189378" y="120885"/>
                    <a:pt x="196211" y="120885"/>
                  </a:cubicBezTo>
                  <a:cubicBezTo>
                    <a:pt x="203575" y="120885"/>
                    <a:pt x="209260" y="119413"/>
                    <a:pt x="213266" y="116467"/>
                  </a:cubicBezTo>
                  <a:cubicBezTo>
                    <a:pt x="217272" y="113522"/>
                    <a:pt x="219982" y="109398"/>
                    <a:pt x="221396" y="104096"/>
                  </a:cubicBezTo>
                  <a:cubicBezTo>
                    <a:pt x="222220" y="100856"/>
                    <a:pt x="222603" y="94051"/>
                    <a:pt x="222544" y="83683"/>
                  </a:cubicBezTo>
                  <a:cubicBezTo>
                    <a:pt x="215593" y="91872"/>
                    <a:pt x="206933" y="95966"/>
                    <a:pt x="196565" y="95966"/>
                  </a:cubicBezTo>
                  <a:cubicBezTo>
                    <a:pt x="183663" y="95966"/>
                    <a:pt x="173678" y="91312"/>
                    <a:pt x="166608" y="82004"/>
                  </a:cubicBezTo>
                  <a:cubicBezTo>
                    <a:pt x="159539" y="72696"/>
                    <a:pt x="156004" y="61532"/>
                    <a:pt x="156004" y="48513"/>
                  </a:cubicBezTo>
                  <a:cubicBezTo>
                    <a:pt x="156004" y="39559"/>
                    <a:pt x="157624" y="31296"/>
                    <a:pt x="160864" y="23726"/>
                  </a:cubicBezTo>
                  <a:cubicBezTo>
                    <a:pt x="164105" y="16156"/>
                    <a:pt x="168803" y="10309"/>
                    <a:pt x="174959" y="6185"/>
                  </a:cubicBezTo>
                  <a:cubicBezTo>
                    <a:pt x="181115" y="2062"/>
                    <a:pt x="188346" y="0"/>
                    <a:pt x="196653" y="0"/>
                  </a:cubicBezTo>
                  <a:close/>
                  <a:moveTo>
                    <a:pt x="95854" y="0"/>
                  </a:moveTo>
                  <a:cubicBezTo>
                    <a:pt x="108403" y="0"/>
                    <a:pt x="118653" y="4271"/>
                    <a:pt x="126606" y="12813"/>
                  </a:cubicBezTo>
                  <a:cubicBezTo>
                    <a:pt x="134559" y="21355"/>
                    <a:pt x="138536" y="33373"/>
                    <a:pt x="138536" y="48867"/>
                  </a:cubicBezTo>
                  <a:cubicBezTo>
                    <a:pt x="138536" y="49809"/>
                    <a:pt x="138506" y="51223"/>
                    <a:pt x="138447" y="53108"/>
                  </a:cubicBezTo>
                  <a:lnTo>
                    <a:pt x="68461" y="53108"/>
                  </a:lnTo>
                  <a:cubicBezTo>
                    <a:pt x="69050" y="63418"/>
                    <a:pt x="71966" y="71312"/>
                    <a:pt x="77209" y="76790"/>
                  </a:cubicBezTo>
                  <a:cubicBezTo>
                    <a:pt x="82452" y="82269"/>
                    <a:pt x="88991" y="85009"/>
                    <a:pt x="96827" y="85009"/>
                  </a:cubicBezTo>
                  <a:cubicBezTo>
                    <a:pt x="102659" y="85009"/>
                    <a:pt x="107637" y="83477"/>
                    <a:pt x="111761" y="80413"/>
                  </a:cubicBezTo>
                  <a:cubicBezTo>
                    <a:pt x="115884" y="77350"/>
                    <a:pt x="119154" y="72460"/>
                    <a:pt x="121569" y="65745"/>
                  </a:cubicBezTo>
                  <a:lnTo>
                    <a:pt x="138005" y="67777"/>
                  </a:lnTo>
                  <a:cubicBezTo>
                    <a:pt x="135413" y="77380"/>
                    <a:pt x="130612" y="84832"/>
                    <a:pt x="123602" y="90134"/>
                  </a:cubicBezTo>
                  <a:cubicBezTo>
                    <a:pt x="116591" y="95436"/>
                    <a:pt x="107637" y="98087"/>
                    <a:pt x="96738" y="98087"/>
                  </a:cubicBezTo>
                  <a:cubicBezTo>
                    <a:pt x="83012" y="98087"/>
                    <a:pt x="72128" y="93860"/>
                    <a:pt x="64087" y="85406"/>
                  </a:cubicBezTo>
                  <a:cubicBezTo>
                    <a:pt x="56045" y="76952"/>
                    <a:pt x="52025" y="65097"/>
                    <a:pt x="52025" y="49839"/>
                  </a:cubicBezTo>
                  <a:cubicBezTo>
                    <a:pt x="52025" y="34050"/>
                    <a:pt x="56090" y="21797"/>
                    <a:pt x="64219" y="13078"/>
                  </a:cubicBezTo>
                  <a:cubicBezTo>
                    <a:pt x="72349" y="4359"/>
                    <a:pt x="82894" y="0"/>
                    <a:pt x="95854" y="0"/>
                  </a:cubicBezTo>
                  <a:close/>
                  <a:moveTo>
                    <a:pt x="34640" y="0"/>
                  </a:moveTo>
                  <a:cubicBezTo>
                    <a:pt x="40001" y="0"/>
                    <a:pt x="45450" y="1708"/>
                    <a:pt x="50987" y="5125"/>
                  </a:cubicBezTo>
                  <a:lnTo>
                    <a:pt x="45509" y="19882"/>
                  </a:lnTo>
                  <a:cubicBezTo>
                    <a:pt x="41621" y="17585"/>
                    <a:pt x="37733" y="16436"/>
                    <a:pt x="33844" y="16436"/>
                  </a:cubicBezTo>
                  <a:cubicBezTo>
                    <a:pt x="30369" y="16436"/>
                    <a:pt x="27246" y="17482"/>
                    <a:pt x="24478" y="19573"/>
                  </a:cubicBezTo>
                  <a:cubicBezTo>
                    <a:pt x="21709" y="21664"/>
                    <a:pt x="19735" y="24566"/>
                    <a:pt x="18557" y="28277"/>
                  </a:cubicBezTo>
                  <a:cubicBezTo>
                    <a:pt x="16790" y="33933"/>
                    <a:pt x="15906" y="40118"/>
                    <a:pt x="15906" y="46834"/>
                  </a:cubicBezTo>
                  <a:lnTo>
                    <a:pt x="15906" y="95966"/>
                  </a:lnTo>
                  <a:lnTo>
                    <a:pt x="0" y="95966"/>
                  </a:lnTo>
                  <a:lnTo>
                    <a:pt x="0" y="2121"/>
                  </a:lnTo>
                  <a:lnTo>
                    <a:pt x="14315" y="2121"/>
                  </a:lnTo>
                  <a:lnTo>
                    <a:pt x="14315" y="16348"/>
                  </a:lnTo>
                  <a:cubicBezTo>
                    <a:pt x="17968" y="9691"/>
                    <a:pt x="21340" y="5302"/>
                    <a:pt x="24433" y="3181"/>
                  </a:cubicBezTo>
                  <a:cubicBezTo>
                    <a:pt x="27526" y="1060"/>
                    <a:pt x="30928" y="0"/>
                    <a:pt x="346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7" name="TextBox 2146">
              <a:extLst>
                <a:ext uri="{FF2B5EF4-FFF2-40B4-BE49-F238E27FC236}">
                  <a16:creationId xmlns:a16="http://schemas.microsoft.com/office/drawing/2014/main" id="{8E057E1F-5FB5-024C-F5F7-78F6440892B1}"/>
                </a:ext>
              </a:extLst>
            </p:cNvPr>
            <p:cNvSpPr txBox="1"/>
            <p:nvPr/>
          </p:nvSpPr>
          <p:spPr>
            <a:xfrm>
              <a:off x="3263678" y="2120817"/>
              <a:ext cx="209788" cy="131667"/>
            </a:xfrm>
            <a:custGeom>
              <a:avLst/>
              <a:gdLst/>
              <a:ahLst/>
              <a:cxnLst/>
              <a:rect l="l" t="t" r="r" b="b"/>
              <a:pathLst>
                <a:path w="209788" h="131667">
                  <a:moveTo>
                    <a:pt x="169051" y="33580"/>
                  </a:moveTo>
                  <a:cubicBezTo>
                    <a:pt x="176414" y="33580"/>
                    <a:pt x="182880" y="34640"/>
                    <a:pt x="188447" y="36761"/>
                  </a:cubicBezTo>
                  <a:cubicBezTo>
                    <a:pt x="194014" y="38882"/>
                    <a:pt x="198123" y="41754"/>
                    <a:pt x="200774" y="45377"/>
                  </a:cubicBezTo>
                  <a:cubicBezTo>
                    <a:pt x="203425" y="49000"/>
                    <a:pt x="205251" y="53845"/>
                    <a:pt x="206253" y="59913"/>
                  </a:cubicBezTo>
                  <a:lnTo>
                    <a:pt x="190700" y="62034"/>
                  </a:lnTo>
                  <a:cubicBezTo>
                    <a:pt x="189993" y="57203"/>
                    <a:pt x="187946" y="53433"/>
                    <a:pt x="184559" y="50723"/>
                  </a:cubicBezTo>
                  <a:cubicBezTo>
                    <a:pt x="181171" y="48013"/>
                    <a:pt x="176385" y="46658"/>
                    <a:pt x="170199" y="46658"/>
                  </a:cubicBezTo>
                  <a:cubicBezTo>
                    <a:pt x="162894" y="46658"/>
                    <a:pt x="157681" y="47866"/>
                    <a:pt x="154558" y="50281"/>
                  </a:cubicBezTo>
                  <a:cubicBezTo>
                    <a:pt x="151436" y="52696"/>
                    <a:pt x="149875" y="55524"/>
                    <a:pt x="149875" y="58764"/>
                  </a:cubicBezTo>
                  <a:cubicBezTo>
                    <a:pt x="149875" y="60826"/>
                    <a:pt x="150523" y="62682"/>
                    <a:pt x="151819" y="64331"/>
                  </a:cubicBezTo>
                  <a:cubicBezTo>
                    <a:pt x="153115" y="66040"/>
                    <a:pt x="155147" y="67454"/>
                    <a:pt x="157916" y="68573"/>
                  </a:cubicBezTo>
                  <a:cubicBezTo>
                    <a:pt x="159507" y="69162"/>
                    <a:pt x="164190" y="70517"/>
                    <a:pt x="171967" y="72638"/>
                  </a:cubicBezTo>
                  <a:cubicBezTo>
                    <a:pt x="183219" y="75642"/>
                    <a:pt x="191069" y="78102"/>
                    <a:pt x="195516" y="80016"/>
                  </a:cubicBezTo>
                  <a:cubicBezTo>
                    <a:pt x="199964" y="81931"/>
                    <a:pt x="203455" y="84715"/>
                    <a:pt x="205988" y="88367"/>
                  </a:cubicBezTo>
                  <a:cubicBezTo>
                    <a:pt x="208521" y="92020"/>
                    <a:pt x="209788" y="96556"/>
                    <a:pt x="209788" y="101976"/>
                  </a:cubicBezTo>
                  <a:cubicBezTo>
                    <a:pt x="209788" y="107278"/>
                    <a:pt x="208241" y="112270"/>
                    <a:pt x="205148" y="116954"/>
                  </a:cubicBezTo>
                  <a:cubicBezTo>
                    <a:pt x="202055" y="121637"/>
                    <a:pt x="197593" y="125260"/>
                    <a:pt x="191761" y="127823"/>
                  </a:cubicBezTo>
                  <a:cubicBezTo>
                    <a:pt x="185929" y="130386"/>
                    <a:pt x="179331" y="131667"/>
                    <a:pt x="171967" y="131667"/>
                  </a:cubicBezTo>
                  <a:cubicBezTo>
                    <a:pt x="159772" y="131667"/>
                    <a:pt x="150479" y="129134"/>
                    <a:pt x="144087" y="124067"/>
                  </a:cubicBezTo>
                  <a:cubicBezTo>
                    <a:pt x="137695" y="119001"/>
                    <a:pt x="133615" y="111490"/>
                    <a:pt x="131848" y="101534"/>
                  </a:cubicBezTo>
                  <a:lnTo>
                    <a:pt x="147577" y="99060"/>
                  </a:lnTo>
                  <a:cubicBezTo>
                    <a:pt x="148461" y="105363"/>
                    <a:pt x="150921" y="110194"/>
                    <a:pt x="154956" y="113552"/>
                  </a:cubicBezTo>
                  <a:cubicBezTo>
                    <a:pt x="158991" y="116910"/>
                    <a:pt x="164632" y="118589"/>
                    <a:pt x="171878" y="118589"/>
                  </a:cubicBezTo>
                  <a:cubicBezTo>
                    <a:pt x="179183" y="118589"/>
                    <a:pt x="184603" y="117101"/>
                    <a:pt x="188138" y="114126"/>
                  </a:cubicBezTo>
                  <a:cubicBezTo>
                    <a:pt x="191672" y="111151"/>
                    <a:pt x="193440" y="107661"/>
                    <a:pt x="193440" y="103655"/>
                  </a:cubicBezTo>
                  <a:cubicBezTo>
                    <a:pt x="193440" y="100061"/>
                    <a:pt x="191879" y="97233"/>
                    <a:pt x="188756" y="95171"/>
                  </a:cubicBezTo>
                  <a:cubicBezTo>
                    <a:pt x="186577" y="93758"/>
                    <a:pt x="181157" y="91961"/>
                    <a:pt x="172497" y="89781"/>
                  </a:cubicBezTo>
                  <a:cubicBezTo>
                    <a:pt x="160832" y="86835"/>
                    <a:pt x="152747" y="84288"/>
                    <a:pt x="148240" y="82137"/>
                  </a:cubicBezTo>
                  <a:cubicBezTo>
                    <a:pt x="143733" y="79987"/>
                    <a:pt x="140317" y="77012"/>
                    <a:pt x="137990" y="73212"/>
                  </a:cubicBezTo>
                  <a:cubicBezTo>
                    <a:pt x="135663" y="69412"/>
                    <a:pt x="134499" y="65215"/>
                    <a:pt x="134499" y="60620"/>
                  </a:cubicBezTo>
                  <a:cubicBezTo>
                    <a:pt x="134499" y="56437"/>
                    <a:pt x="135456" y="52564"/>
                    <a:pt x="137371" y="49000"/>
                  </a:cubicBezTo>
                  <a:cubicBezTo>
                    <a:pt x="139286" y="45436"/>
                    <a:pt x="141892" y="42475"/>
                    <a:pt x="145192" y="40119"/>
                  </a:cubicBezTo>
                  <a:cubicBezTo>
                    <a:pt x="147666" y="38293"/>
                    <a:pt x="151038" y="36746"/>
                    <a:pt x="155309" y="35480"/>
                  </a:cubicBezTo>
                  <a:cubicBezTo>
                    <a:pt x="159581" y="34213"/>
                    <a:pt x="164161" y="33580"/>
                    <a:pt x="169051" y="33580"/>
                  </a:cubicBezTo>
                  <a:close/>
                  <a:moveTo>
                    <a:pt x="42770" y="33580"/>
                  </a:moveTo>
                  <a:cubicBezTo>
                    <a:pt x="52961" y="33580"/>
                    <a:pt x="61297" y="36157"/>
                    <a:pt x="67778" y="41312"/>
                  </a:cubicBezTo>
                  <a:cubicBezTo>
                    <a:pt x="74258" y="46467"/>
                    <a:pt x="78411" y="53786"/>
                    <a:pt x="80237" y="63271"/>
                  </a:cubicBezTo>
                  <a:lnTo>
                    <a:pt x="64773" y="65657"/>
                  </a:lnTo>
                  <a:cubicBezTo>
                    <a:pt x="63300" y="59353"/>
                    <a:pt x="60694" y="54611"/>
                    <a:pt x="56953" y="51430"/>
                  </a:cubicBezTo>
                  <a:cubicBezTo>
                    <a:pt x="53212" y="48249"/>
                    <a:pt x="48690" y="46658"/>
                    <a:pt x="43388" y="46658"/>
                  </a:cubicBezTo>
                  <a:cubicBezTo>
                    <a:pt x="35377" y="46658"/>
                    <a:pt x="28867" y="49530"/>
                    <a:pt x="23859" y="55274"/>
                  </a:cubicBezTo>
                  <a:cubicBezTo>
                    <a:pt x="18852" y="61018"/>
                    <a:pt x="16348" y="70105"/>
                    <a:pt x="16348" y="82535"/>
                  </a:cubicBezTo>
                  <a:cubicBezTo>
                    <a:pt x="16348" y="95142"/>
                    <a:pt x="18764" y="104303"/>
                    <a:pt x="23594" y="110017"/>
                  </a:cubicBezTo>
                  <a:cubicBezTo>
                    <a:pt x="28425" y="115731"/>
                    <a:pt x="34728" y="118589"/>
                    <a:pt x="42505" y="118589"/>
                  </a:cubicBezTo>
                  <a:cubicBezTo>
                    <a:pt x="48749" y="118589"/>
                    <a:pt x="53963" y="116674"/>
                    <a:pt x="58146" y="112845"/>
                  </a:cubicBezTo>
                  <a:cubicBezTo>
                    <a:pt x="62328" y="109016"/>
                    <a:pt x="64979" y="103124"/>
                    <a:pt x="66099" y="95171"/>
                  </a:cubicBezTo>
                  <a:lnTo>
                    <a:pt x="81740" y="97204"/>
                  </a:lnTo>
                  <a:cubicBezTo>
                    <a:pt x="80031" y="107985"/>
                    <a:pt x="75657" y="116424"/>
                    <a:pt x="68617" y="122521"/>
                  </a:cubicBezTo>
                  <a:cubicBezTo>
                    <a:pt x="61577" y="128618"/>
                    <a:pt x="52932" y="131667"/>
                    <a:pt x="42682" y="131667"/>
                  </a:cubicBezTo>
                  <a:cubicBezTo>
                    <a:pt x="29839" y="131667"/>
                    <a:pt x="19515" y="127469"/>
                    <a:pt x="11709" y="119075"/>
                  </a:cubicBezTo>
                  <a:cubicBezTo>
                    <a:pt x="3903" y="110680"/>
                    <a:pt x="0" y="98647"/>
                    <a:pt x="0" y="82977"/>
                  </a:cubicBezTo>
                  <a:cubicBezTo>
                    <a:pt x="0" y="72844"/>
                    <a:pt x="1679" y="63978"/>
                    <a:pt x="5037" y="56378"/>
                  </a:cubicBezTo>
                  <a:cubicBezTo>
                    <a:pt x="8395" y="48779"/>
                    <a:pt x="13506" y="43079"/>
                    <a:pt x="20369" y="39279"/>
                  </a:cubicBezTo>
                  <a:cubicBezTo>
                    <a:pt x="27232" y="35480"/>
                    <a:pt x="34699" y="33580"/>
                    <a:pt x="42770" y="33580"/>
                  </a:cubicBezTo>
                  <a:close/>
                  <a:moveTo>
                    <a:pt x="99757" y="0"/>
                  </a:moveTo>
                  <a:lnTo>
                    <a:pt x="115663" y="0"/>
                  </a:lnTo>
                  <a:lnTo>
                    <a:pt x="115663" y="129546"/>
                  </a:lnTo>
                  <a:lnTo>
                    <a:pt x="99757" y="12954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8" name="TextBox 2147">
              <a:extLst>
                <a:ext uri="{FF2B5EF4-FFF2-40B4-BE49-F238E27FC236}">
                  <a16:creationId xmlns:a16="http://schemas.microsoft.com/office/drawing/2014/main" id="{F2053957-3F04-45AB-45B9-6A1718E59AE5}"/>
                </a:ext>
              </a:extLst>
            </p:cNvPr>
            <p:cNvSpPr txBox="1"/>
            <p:nvPr/>
          </p:nvSpPr>
          <p:spPr>
            <a:xfrm>
              <a:off x="-483926" y="2591287"/>
              <a:ext cx="636092" cy="143024"/>
            </a:xfrm>
            <a:custGeom>
              <a:avLst/>
              <a:gdLst/>
              <a:ahLst/>
              <a:cxnLst/>
              <a:rect l="l" t="t" r="r" b="b"/>
              <a:pathLst>
                <a:path w="636092" h="143024">
                  <a:moveTo>
                    <a:pt x="537047" y="71288"/>
                  </a:moveTo>
                  <a:cubicBezTo>
                    <a:pt x="532185" y="73273"/>
                    <a:pt x="524892" y="74960"/>
                    <a:pt x="515169" y="76349"/>
                  </a:cubicBezTo>
                  <a:cubicBezTo>
                    <a:pt x="509662" y="77142"/>
                    <a:pt x="505768" y="78035"/>
                    <a:pt x="503486" y="79027"/>
                  </a:cubicBezTo>
                  <a:cubicBezTo>
                    <a:pt x="501204" y="80020"/>
                    <a:pt x="499443" y="81471"/>
                    <a:pt x="498203" y="83381"/>
                  </a:cubicBezTo>
                  <a:cubicBezTo>
                    <a:pt x="496962" y="85291"/>
                    <a:pt x="496342" y="87411"/>
                    <a:pt x="496342" y="89743"/>
                  </a:cubicBezTo>
                  <a:cubicBezTo>
                    <a:pt x="496342" y="93315"/>
                    <a:pt x="497694" y="96292"/>
                    <a:pt x="500398" y="98673"/>
                  </a:cubicBezTo>
                  <a:cubicBezTo>
                    <a:pt x="503101" y="101054"/>
                    <a:pt x="507058" y="102245"/>
                    <a:pt x="512267" y="102245"/>
                  </a:cubicBezTo>
                  <a:cubicBezTo>
                    <a:pt x="517426" y="102245"/>
                    <a:pt x="522015" y="101116"/>
                    <a:pt x="526033" y="98859"/>
                  </a:cubicBezTo>
                  <a:cubicBezTo>
                    <a:pt x="530052" y="96602"/>
                    <a:pt x="533003" y="93513"/>
                    <a:pt x="534889" y="89594"/>
                  </a:cubicBezTo>
                  <a:cubicBezTo>
                    <a:pt x="536327" y="86568"/>
                    <a:pt x="537047" y="82103"/>
                    <a:pt x="537047" y="76200"/>
                  </a:cubicBezTo>
                  <a:close/>
                  <a:moveTo>
                    <a:pt x="116384" y="41225"/>
                  </a:moveTo>
                  <a:cubicBezTo>
                    <a:pt x="110431" y="41225"/>
                    <a:pt x="105458" y="43656"/>
                    <a:pt x="101464" y="48518"/>
                  </a:cubicBezTo>
                  <a:cubicBezTo>
                    <a:pt x="97470" y="53379"/>
                    <a:pt x="95474" y="61044"/>
                    <a:pt x="95474" y="71512"/>
                  </a:cubicBezTo>
                  <a:cubicBezTo>
                    <a:pt x="95474" y="81632"/>
                    <a:pt x="97607" y="89197"/>
                    <a:pt x="101873" y="94208"/>
                  </a:cubicBezTo>
                  <a:cubicBezTo>
                    <a:pt x="106140" y="99219"/>
                    <a:pt x="111175" y="101724"/>
                    <a:pt x="116979" y="101724"/>
                  </a:cubicBezTo>
                  <a:cubicBezTo>
                    <a:pt x="122833" y="101724"/>
                    <a:pt x="127807" y="99330"/>
                    <a:pt x="131899" y="94543"/>
                  </a:cubicBezTo>
                  <a:cubicBezTo>
                    <a:pt x="135992" y="89756"/>
                    <a:pt x="138038" y="82451"/>
                    <a:pt x="138038" y="72628"/>
                  </a:cubicBezTo>
                  <a:cubicBezTo>
                    <a:pt x="138038" y="61813"/>
                    <a:pt x="135955" y="53876"/>
                    <a:pt x="131788" y="48815"/>
                  </a:cubicBezTo>
                  <a:cubicBezTo>
                    <a:pt x="127620" y="43755"/>
                    <a:pt x="122486" y="41225"/>
                    <a:pt x="116384" y="41225"/>
                  </a:cubicBezTo>
                  <a:close/>
                  <a:moveTo>
                    <a:pt x="204862" y="41151"/>
                  </a:moveTo>
                  <a:cubicBezTo>
                    <a:pt x="198711" y="41151"/>
                    <a:pt x="193539" y="43210"/>
                    <a:pt x="189347" y="47327"/>
                  </a:cubicBezTo>
                  <a:cubicBezTo>
                    <a:pt x="185155" y="51445"/>
                    <a:pt x="182836" y="56951"/>
                    <a:pt x="182389" y="63847"/>
                  </a:cubicBezTo>
                  <a:lnTo>
                    <a:pt x="226517" y="63847"/>
                  </a:lnTo>
                  <a:cubicBezTo>
                    <a:pt x="225921" y="57199"/>
                    <a:pt x="224235" y="52214"/>
                    <a:pt x="221457" y="48890"/>
                  </a:cubicBezTo>
                  <a:cubicBezTo>
                    <a:pt x="217190" y="43730"/>
                    <a:pt x="211659" y="41151"/>
                    <a:pt x="204862" y="41151"/>
                  </a:cubicBezTo>
                  <a:close/>
                  <a:moveTo>
                    <a:pt x="372368" y="31923"/>
                  </a:moveTo>
                  <a:lnTo>
                    <a:pt x="385763" y="31923"/>
                  </a:lnTo>
                  <a:lnTo>
                    <a:pt x="385763" y="110951"/>
                  </a:lnTo>
                  <a:lnTo>
                    <a:pt x="372368" y="110951"/>
                  </a:lnTo>
                  <a:close/>
                  <a:moveTo>
                    <a:pt x="48518" y="31923"/>
                  </a:moveTo>
                  <a:lnTo>
                    <a:pt x="61913" y="31923"/>
                  </a:lnTo>
                  <a:lnTo>
                    <a:pt x="61913" y="110951"/>
                  </a:lnTo>
                  <a:lnTo>
                    <a:pt x="48518" y="110951"/>
                  </a:lnTo>
                  <a:close/>
                  <a:moveTo>
                    <a:pt x="520006" y="30137"/>
                  </a:moveTo>
                  <a:cubicBezTo>
                    <a:pt x="526753" y="30137"/>
                    <a:pt x="532235" y="30931"/>
                    <a:pt x="536451" y="32519"/>
                  </a:cubicBezTo>
                  <a:cubicBezTo>
                    <a:pt x="540668" y="34106"/>
                    <a:pt x="543769" y="36103"/>
                    <a:pt x="545753" y="38509"/>
                  </a:cubicBezTo>
                  <a:cubicBezTo>
                    <a:pt x="547737" y="40915"/>
                    <a:pt x="549127" y="43954"/>
                    <a:pt x="549920" y="47625"/>
                  </a:cubicBezTo>
                  <a:cubicBezTo>
                    <a:pt x="550367" y="49907"/>
                    <a:pt x="550590" y="54024"/>
                    <a:pt x="550590" y="59978"/>
                  </a:cubicBezTo>
                  <a:lnTo>
                    <a:pt x="550590" y="77837"/>
                  </a:lnTo>
                  <a:cubicBezTo>
                    <a:pt x="550590" y="90289"/>
                    <a:pt x="550875" y="98164"/>
                    <a:pt x="551446" y="101463"/>
                  </a:cubicBezTo>
                  <a:cubicBezTo>
                    <a:pt x="552016" y="104762"/>
                    <a:pt x="553145" y="107925"/>
                    <a:pt x="554832" y="110951"/>
                  </a:cubicBezTo>
                  <a:lnTo>
                    <a:pt x="540842" y="110951"/>
                  </a:lnTo>
                  <a:cubicBezTo>
                    <a:pt x="539453" y="108173"/>
                    <a:pt x="538560" y="104924"/>
                    <a:pt x="538163" y="101203"/>
                  </a:cubicBezTo>
                  <a:cubicBezTo>
                    <a:pt x="533202" y="105420"/>
                    <a:pt x="528427" y="108396"/>
                    <a:pt x="523838" y="110133"/>
                  </a:cubicBezTo>
                  <a:cubicBezTo>
                    <a:pt x="519249" y="111869"/>
                    <a:pt x="514326" y="112737"/>
                    <a:pt x="509067" y="112737"/>
                  </a:cubicBezTo>
                  <a:cubicBezTo>
                    <a:pt x="500385" y="112737"/>
                    <a:pt x="493713" y="110616"/>
                    <a:pt x="489050" y="106375"/>
                  </a:cubicBezTo>
                  <a:cubicBezTo>
                    <a:pt x="484386" y="102133"/>
                    <a:pt x="482055" y="96713"/>
                    <a:pt x="482055" y="90115"/>
                  </a:cubicBezTo>
                  <a:cubicBezTo>
                    <a:pt x="482055" y="86246"/>
                    <a:pt x="482935" y="82711"/>
                    <a:pt x="484696" y="79511"/>
                  </a:cubicBezTo>
                  <a:cubicBezTo>
                    <a:pt x="486457" y="76311"/>
                    <a:pt x="488764" y="73744"/>
                    <a:pt x="491617" y="71809"/>
                  </a:cubicBezTo>
                  <a:cubicBezTo>
                    <a:pt x="494469" y="69875"/>
                    <a:pt x="497682" y="68411"/>
                    <a:pt x="501253" y="67419"/>
                  </a:cubicBezTo>
                  <a:cubicBezTo>
                    <a:pt x="503883" y="66724"/>
                    <a:pt x="507852" y="66055"/>
                    <a:pt x="513160" y="65410"/>
                  </a:cubicBezTo>
                  <a:cubicBezTo>
                    <a:pt x="523975" y="64120"/>
                    <a:pt x="531937" y="62582"/>
                    <a:pt x="537047" y="60796"/>
                  </a:cubicBezTo>
                  <a:cubicBezTo>
                    <a:pt x="537096" y="58961"/>
                    <a:pt x="537121" y="57795"/>
                    <a:pt x="537121" y="57299"/>
                  </a:cubicBezTo>
                  <a:cubicBezTo>
                    <a:pt x="537121" y="51842"/>
                    <a:pt x="535856" y="47997"/>
                    <a:pt x="533326" y="45764"/>
                  </a:cubicBezTo>
                  <a:cubicBezTo>
                    <a:pt x="529903" y="42738"/>
                    <a:pt x="524818" y="41225"/>
                    <a:pt x="518071" y="41225"/>
                  </a:cubicBezTo>
                  <a:cubicBezTo>
                    <a:pt x="511771" y="41225"/>
                    <a:pt x="507120" y="42329"/>
                    <a:pt x="504118" y="44537"/>
                  </a:cubicBezTo>
                  <a:cubicBezTo>
                    <a:pt x="501117" y="46744"/>
                    <a:pt x="498897" y="50651"/>
                    <a:pt x="497458" y="56257"/>
                  </a:cubicBezTo>
                  <a:lnTo>
                    <a:pt x="484361" y="54471"/>
                  </a:lnTo>
                  <a:cubicBezTo>
                    <a:pt x="485552" y="48865"/>
                    <a:pt x="487512" y="44338"/>
                    <a:pt x="490240" y="40890"/>
                  </a:cubicBezTo>
                  <a:cubicBezTo>
                    <a:pt x="492969" y="37442"/>
                    <a:pt x="496913" y="34788"/>
                    <a:pt x="502072" y="32928"/>
                  </a:cubicBezTo>
                  <a:cubicBezTo>
                    <a:pt x="507231" y="31068"/>
                    <a:pt x="513209" y="30137"/>
                    <a:pt x="520006" y="30137"/>
                  </a:cubicBezTo>
                  <a:close/>
                  <a:moveTo>
                    <a:pt x="442318" y="30137"/>
                  </a:moveTo>
                  <a:cubicBezTo>
                    <a:pt x="450900" y="30137"/>
                    <a:pt x="457920" y="32308"/>
                    <a:pt x="463377" y="36649"/>
                  </a:cubicBezTo>
                  <a:cubicBezTo>
                    <a:pt x="468834" y="40990"/>
                    <a:pt x="472331" y="47153"/>
                    <a:pt x="473869" y="55141"/>
                  </a:cubicBezTo>
                  <a:lnTo>
                    <a:pt x="460847" y="57150"/>
                  </a:lnTo>
                  <a:cubicBezTo>
                    <a:pt x="459606" y="51842"/>
                    <a:pt x="457411" y="47848"/>
                    <a:pt x="454261" y="45169"/>
                  </a:cubicBezTo>
                  <a:cubicBezTo>
                    <a:pt x="451111" y="42490"/>
                    <a:pt x="447303" y="41151"/>
                    <a:pt x="442838" y="41151"/>
                  </a:cubicBezTo>
                  <a:cubicBezTo>
                    <a:pt x="436092" y="41151"/>
                    <a:pt x="430610" y="43569"/>
                    <a:pt x="426393" y="48406"/>
                  </a:cubicBezTo>
                  <a:cubicBezTo>
                    <a:pt x="422176" y="53243"/>
                    <a:pt x="420068" y="60895"/>
                    <a:pt x="420068" y="71363"/>
                  </a:cubicBezTo>
                  <a:cubicBezTo>
                    <a:pt x="420068" y="81979"/>
                    <a:pt x="422102" y="89694"/>
                    <a:pt x="426170" y="94506"/>
                  </a:cubicBezTo>
                  <a:cubicBezTo>
                    <a:pt x="430238" y="99318"/>
                    <a:pt x="435546" y="101724"/>
                    <a:pt x="442094" y="101724"/>
                  </a:cubicBezTo>
                  <a:cubicBezTo>
                    <a:pt x="447353" y="101724"/>
                    <a:pt x="451743" y="100111"/>
                    <a:pt x="455266" y="96887"/>
                  </a:cubicBezTo>
                  <a:cubicBezTo>
                    <a:pt x="458788" y="93662"/>
                    <a:pt x="461020" y="88701"/>
                    <a:pt x="461963" y="82004"/>
                  </a:cubicBezTo>
                  <a:lnTo>
                    <a:pt x="475134" y="83716"/>
                  </a:lnTo>
                  <a:cubicBezTo>
                    <a:pt x="473695" y="92794"/>
                    <a:pt x="470012" y="99901"/>
                    <a:pt x="464084" y="105035"/>
                  </a:cubicBezTo>
                  <a:cubicBezTo>
                    <a:pt x="458155" y="110170"/>
                    <a:pt x="450875" y="112737"/>
                    <a:pt x="442243" y="112737"/>
                  </a:cubicBezTo>
                  <a:cubicBezTo>
                    <a:pt x="431428" y="112737"/>
                    <a:pt x="422734" y="109202"/>
                    <a:pt x="416161" y="102133"/>
                  </a:cubicBezTo>
                  <a:cubicBezTo>
                    <a:pt x="409588" y="95064"/>
                    <a:pt x="406301" y="84931"/>
                    <a:pt x="406301" y="71735"/>
                  </a:cubicBezTo>
                  <a:cubicBezTo>
                    <a:pt x="406301" y="63202"/>
                    <a:pt x="407715" y="55736"/>
                    <a:pt x="410543" y="49336"/>
                  </a:cubicBezTo>
                  <a:cubicBezTo>
                    <a:pt x="413370" y="42937"/>
                    <a:pt x="417674" y="38137"/>
                    <a:pt x="423454" y="34937"/>
                  </a:cubicBezTo>
                  <a:cubicBezTo>
                    <a:pt x="429233" y="31737"/>
                    <a:pt x="435521" y="30137"/>
                    <a:pt x="442318" y="30137"/>
                  </a:cubicBezTo>
                  <a:close/>
                  <a:moveTo>
                    <a:pt x="295201" y="30137"/>
                  </a:moveTo>
                  <a:cubicBezTo>
                    <a:pt x="299963" y="30137"/>
                    <a:pt x="304341" y="30993"/>
                    <a:pt x="308335" y="32705"/>
                  </a:cubicBezTo>
                  <a:cubicBezTo>
                    <a:pt x="312329" y="34416"/>
                    <a:pt x="315318" y="36661"/>
                    <a:pt x="317302" y="39439"/>
                  </a:cubicBezTo>
                  <a:cubicBezTo>
                    <a:pt x="319286" y="42217"/>
                    <a:pt x="320675" y="45516"/>
                    <a:pt x="321469" y="49336"/>
                  </a:cubicBezTo>
                  <a:cubicBezTo>
                    <a:pt x="321965" y="51817"/>
                    <a:pt x="322213" y="56158"/>
                    <a:pt x="322213" y="62359"/>
                  </a:cubicBezTo>
                  <a:lnTo>
                    <a:pt x="322213" y="110951"/>
                  </a:lnTo>
                  <a:lnTo>
                    <a:pt x="308819" y="110951"/>
                  </a:lnTo>
                  <a:lnTo>
                    <a:pt x="308819" y="62880"/>
                  </a:lnTo>
                  <a:cubicBezTo>
                    <a:pt x="308819" y="57423"/>
                    <a:pt x="308298" y="53342"/>
                    <a:pt x="307256" y="50639"/>
                  </a:cubicBezTo>
                  <a:cubicBezTo>
                    <a:pt x="306214" y="47935"/>
                    <a:pt x="304366" y="45777"/>
                    <a:pt x="301712" y="44165"/>
                  </a:cubicBezTo>
                  <a:cubicBezTo>
                    <a:pt x="299058" y="42552"/>
                    <a:pt x="295945" y="41746"/>
                    <a:pt x="292373" y="41746"/>
                  </a:cubicBezTo>
                  <a:cubicBezTo>
                    <a:pt x="286668" y="41746"/>
                    <a:pt x="281744" y="43557"/>
                    <a:pt x="277602" y="47178"/>
                  </a:cubicBezTo>
                  <a:cubicBezTo>
                    <a:pt x="273460" y="50800"/>
                    <a:pt x="271388" y="57671"/>
                    <a:pt x="271388" y="67791"/>
                  </a:cubicBezTo>
                  <a:lnTo>
                    <a:pt x="271388" y="110951"/>
                  </a:lnTo>
                  <a:lnTo>
                    <a:pt x="257994" y="110951"/>
                  </a:lnTo>
                  <a:lnTo>
                    <a:pt x="257994" y="31923"/>
                  </a:lnTo>
                  <a:lnTo>
                    <a:pt x="270049" y="31923"/>
                  </a:lnTo>
                  <a:lnTo>
                    <a:pt x="270049" y="43160"/>
                  </a:lnTo>
                  <a:cubicBezTo>
                    <a:pt x="275853" y="34478"/>
                    <a:pt x="284237" y="30137"/>
                    <a:pt x="295201" y="30137"/>
                  </a:cubicBezTo>
                  <a:close/>
                  <a:moveTo>
                    <a:pt x="204713" y="30137"/>
                  </a:moveTo>
                  <a:cubicBezTo>
                    <a:pt x="215280" y="30137"/>
                    <a:pt x="223912" y="33734"/>
                    <a:pt x="230610" y="40927"/>
                  </a:cubicBezTo>
                  <a:cubicBezTo>
                    <a:pt x="237307" y="48121"/>
                    <a:pt x="240655" y="58241"/>
                    <a:pt x="240655" y="71288"/>
                  </a:cubicBezTo>
                  <a:cubicBezTo>
                    <a:pt x="240655" y="72082"/>
                    <a:pt x="240631" y="73273"/>
                    <a:pt x="240581" y="74860"/>
                  </a:cubicBezTo>
                  <a:lnTo>
                    <a:pt x="181645" y="74860"/>
                  </a:lnTo>
                  <a:cubicBezTo>
                    <a:pt x="182141" y="83542"/>
                    <a:pt x="184597" y="90190"/>
                    <a:pt x="189012" y="94803"/>
                  </a:cubicBezTo>
                  <a:cubicBezTo>
                    <a:pt x="193427" y="99417"/>
                    <a:pt x="198934" y="101724"/>
                    <a:pt x="205532" y="101724"/>
                  </a:cubicBezTo>
                  <a:cubicBezTo>
                    <a:pt x="210443" y="101724"/>
                    <a:pt x="214635" y="100434"/>
                    <a:pt x="218108" y="97854"/>
                  </a:cubicBezTo>
                  <a:cubicBezTo>
                    <a:pt x="221581" y="95275"/>
                    <a:pt x="224334" y="91157"/>
                    <a:pt x="226368" y="85502"/>
                  </a:cubicBezTo>
                  <a:lnTo>
                    <a:pt x="240209" y="87213"/>
                  </a:lnTo>
                  <a:cubicBezTo>
                    <a:pt x="238026" y="95299"/>
                    <a:pt x="233983" y="101575"/>
                    <a:pt x="228079" y="106040"/>
                  </a:cubicBezTo>
                  <a:cubicBezTo>
                    <a:pt x="222176" y="110505"/>
                    <a:pt x="214635" y="112737"/>
                    <a:pt x="205458" y="112737"/>
                  </a:cubicBezTo>
                  <a:cubicBezTo>
                    <a:pt x="193899" y="112737"/>
                    <a:pt x="184733" y="109178"/>
                    <a:pt x="177962" y="102059"/>
                  </a:cubicBezTo>
                  <a:cubicBezTo>
                    <a:pt x="171190" y="94940"/>
                    <a:pt x="167804" y="84956"/>
                    <a:pt x="167804" y="72107"/>
                  </a:cubicBezTo>
                  <a:cubicBezTo>
                    <a:pt x="167804" y="58812"/>
                    <a:pt x="171227" y="48493"/>
                    <a:pt x="178073" y="41151"/>
                  </a:cubicBezTo>
                  <a:cubicBezTo>
                    <a:pt x="184919" y="33809"/>
                    <a:pt x="193799" y="30137"/>
                    <a:pt x="204713" y="30137"/>
                  </a:cubicBezTo>
                  <a:close/>
                  <a:moveTo>
                    <a:pt x="349970" y="4316"/>
                  </a:moveTo>
                  <a:lnTo>
                    <a:pt x="349970" y="31923"/>
                  </a:lnTo>
                  <a:lnTo>
                    <a:pt x="363439" y="31923"/>
                  </a:lnTo>
                  <a:lnTo>
                    <a:pt x="363439" y="42341"/>
                  </a:lnTo>
                  <a:lnTo>
                    <a:pt x="349970" y="42341"/>
                  </a:lnTo>
                  <a:lnTo>
                    <a:pt x="349970" y="88552"/>
                  </a:lnTo>
                  <a:cubicBezTo>
                    <a:pt x="349970" y="92372"/>
                    <a:pt x="350205" y="94828"/>
                    <a:pt x="350677" y="95919"/>
                  </a:cubicBezTo>
                  <a:cubicBezTo>
                    <a:pt x="351148" y="97011"/>
                    <a:pt x="351917" y="97879"/>
                    <a:pt x="352983" y="98524"/>
                  </a:cubicBezTo>
                  <a:cubicBezTo>
                    <a:pt x="354050" y="99169"/>
                    <a:pt x="355576" y="99491"/>
                    <a:pt x="357560" y="99491"/>
                  </a:cubicBezTo>
                  <a:cubicBezTo>
                    <a:pt x="359048" y="99491"/>
                    <a:pt x="361008" y="99318"/>
                    <a:pt x="363439" y="98970"/>
                  </a:cubicBezTo>
                  <a:lnTo>
                    <a:pt x="365373" y="110802"/>
                  </a:lnTo>
                  <a:cubicBezTo>
                    <a:pt x="361603" y="111596"/>
                    <a:pt x="358230" y="111993"/>
                    <a:pt x="355253" y="111993"/>
                  </a:cubicBezTo>
                  <a:cubicBezTo>
                    <a:pt x="350391" y="111993"/>
                    <a:pt x="346621" y="111224"/>
                    <a:pt x="343942" y="109686"/>
                  </a:cubicBezTo>
                  <a:cubicBezTo>
                    <a:pt x="341263" y="108148"/>
                    <a:pt x="339378" y="106127"/>
                    <a:pt x="338287" y="103621"/>
                  </a:cubicBezTo>
                  <a:cubicBezTo>
                    <a:pt x="337195" y="101116"/>
                    <a:pt x="336650" y="95845"/>
                    <a:pt x="336650" y="87808"/>
                  </a:cubicBezTo>
                  <a:lnTo>
                    <a:pt x="336650" y="42341"/>
                  </a:lnTo>
                  <a:lnTo>
                    <a:pt x="326827" y="42341"/>
                  </a:lnTo>
                  <a:lnTo>
                    <a:pt x="326827" y="31923"/>
                  </a:lnTo>
                  <a:lnTo>
                    <a:pt x="336650" y="31923"/>
                  </a:lnTo>
                  <a:lnTo>
                    <a:pt x="336650" y="12352"/>
                  </a:lnTo>
                  <a:close/>
                  <a:moveTo>
                    <a:pt x="572021" y="1860"/>
                  </a:moveTo>
                  <a:lnTo>
                    <a:pt x="585416" y="1860"/>
                  </a:lnTo>
                  <a:lnTo>
                    <a:pt x="585416" y="110951"/>
                  </a:lnTo>
                  <a:lnTo>
                    <a:pt x="572021" y="110951"/>
                  </a:lnTo>
                  <a:close/>
                  <a:moveTo>
                    <a:pt x="372368" y="1860"/>
                  </a:moveTo>
                  <a:lnTo>
                    <a:pt x="385763" y="1860"/>
                  </a:lnTo>
                  <a:lnTo>
                    <a:pt x="385763" y="17264"/>
                  </a:lnTo>
                  <a:lnTo>
                    <a:pt x="372368" y="17264"/>
                  </a:lnTo>
                  <a:close/>
                  <a:moveTo>
                    <a:pt x="136922" y="1860"/>
                  </a:moveTo>
                  <a:lnTo>
                    <a:pt x="150242" y="1860"/>
                  </a:lnTo>
                  <a:lnTo>
                    <a:pt x="150242" y="110951"/>
                  </a:lnTo>
                  <a:lnTo>
                    <a:pt x="137815" y="110951"/>
                  </a:lnTo>
                  <a:lnTo>
                    <a:pt x="137815" y="100980"/>
                  </a:lnTo>
                  <a:cubicBezTo>
                    <a:pt x="132805" y="108818"/>
                    <a:pt x="125438" y="112737"/>
                    <a:pt x="115714" y="112737"/>
                  </a:cubicBezTo>
                  <a:cubicBezTo>
                    <a:pt x="109414" y="112737"/>
                    <a:pt x="103622" y="111001"/>
                    <a:pt x="98339" y="107528"/>
                  </a:cubicBezTo>
                  <a:cubicBezTo>
                    <a:pt x="93055" y="104055"/>
                    <a:pt x="88962" y="99206"/>
                    <a:pt x="86060" y="92980"/>
                  </a:cubicBezTo>
                  <a:cubicBezTo>
                    <a:pt x="83158" y="86754"/>
                    <a:pt x="81707" y="79598"/>
                    <a:pt x="81707" y="71512"/>
                  </a:cubicBezTo>
                  <a:cubicBezTo>
                    <a:pt x="81707" y="63624"/>
                    <a:pt x="83022" y="56468"/>
                    <a:pt x="85651" y="50043"/>
                  </a:cubicBezTo>
                  <a:cubicBezTo>
                    <a:pt x="88280" y="43619"/>
                    <a:pt x="92224" y="38695"/>
                    <a:pt x="97483" y="35272"/>
                  </a:cubicBezTo>
                  <a:cubicBezTo>
                    <a:pt x="102741" y="31849"/>
                    <a:pt x="108620" y="30137"/>
                    <a:pt x="115119" y="30137"/>
                  </a:cubicBezTo>
                  <a:cubicBezTo>
                    <a:pt x="119881" y="30137"/>
                    <a:pt x="124123" y="31142"/>
                    <a:pt x="127844" y="33151"/>
                  </a:cubicBezTo>
                  <a:cubicBezTo>
                    <a:pt x="131564" y="35160"/>
                    <a:pt x="134591" y="37777"/>
                    <a:pt x="136922" y="41002"/>
                  </a:cubicBezTo>
                  <a:close/>
                  <a:moveTo>
                    <a:pt x="48518" y="1860"/>
                  </a:moveTo>
                  <a:lnTo>
                    <a:pt x="61913" y="1860"/>
                  </a:lnTo>
                  <a:lnTo>
                    <a:pt x="61913" y="17264"/>
                  </a:lnTo>
                  <a:lnTo>
                    <a:pt x="48518" y="17264"/>
                  </a:lnTo>
                  <a:close/>
                  <a:moveTo>
                    <a:pt x="600075" y="0"/>
                  </a:moveTo>
                  <a:lnTo>
                    <a:pt x="609675" y="0"/>
                  </a:lnTo>
                  <a:cubicBezTo>
                    <a:pt x="619001" y="12452"/>
                    <a:pt x="625897" y="24953"/>
                    <a:pt x="630362" y="37504"/>
                  </a:cubicBezTo>
                  <a:cubicBezTo>
                    <a:pt x="634182" y="48319"/>
                    <a:pt x="636092" y="59630"/>
                    <a:pt x="636092" y="71437"/>
                  </a:cubicBezTo>
                  <a:cubicBezTo>
                    <a:pt x="636092" y="84832"/>
                    <a:pt x="633524" y="97780"/>
                    <a:pt x="628390" y="110281"/>
                  </a:cubicBezTo>
                  <a:cubicBezTo>
                    <a:pt x="623255" y="122783"/>
                    <a:pt x="617017" y="133697"/>
                    <a:pt x="609675" y="143024"/>
                  </a:cubicBezTo>
                  <a:lnTo>
                    <a:pt x="600075" y="143024"/>
                  </a:lnTo>
                  <a:cubicBezTo>
                    <a:pt x="614909" y="119211"/>
                    <a:pt x="622325" y="95374"/>
                    <a:pt x="622325" y="71512"/>
                  </a:cubicBezTo>
                  <a:cubicBezTo>
                    <a:pt x="622325" y="62185"/>
                    <a:pt x="621259" y="52933"/>
                    <a:pt x="619125" y="43755"/>
                  </a:cubicBezTo>
                  <a:cubicBezTo>
                    <a:pt x="617439" y="36314"/>
                    <a:pt x="615082" y="29170"/>
                    <a:pt x="612056" y="22324"/>
                  </a:cubicBezTo>
                  <a:cubicBezTo>
                    <a:pt x="610121" y="17859"/>
                    <a:pt x="606128" y="10418"/>
                    <a:pt x="600075" y="0"/>
                  </a:cubicBezTo>
                  <a:close/>
                  <a:moveTo>
                    <a:pt x="26417" y="0"/>
                  </a:moveTo>
                  <a:lnTo>
                    <a:pt x="36017" y="0"/>
                  </a:lnTo>
                  <a:cubicBezTo>
                    <a:pt x="30014" y="10319"/>
                    <a:pt x="26045" y="17686"/>
                    <a:pt x="24111" y="22101"/>
                  </a:cubicBezTo>
                  <a:cubicBezTo>
                    <a:pt x="21084" y="28947"/>
                    <a:pt x="18703" y="36091"/>
                    <a:pt x="16967" y="43532"/>
                  </a:cubicBezTo>
                  <a:cubicBezTo>
                    <a:pt x="14834" y="52809"/>
                    <a:pt x="13767" y="62136"/>
                    <a:pt x="13767" y="71512"/>
                  </a:cubicBezTo>
                  <a:cubicBezTo>
                    <a:pt x="13767" y="95374"/>
                    <a:pt x="21184" y="119211"/>
                    <a:pt x="36017" y="143024"/>
                  </a:cubicBezTo>
                  <a:lnTo>
                    <a:pt x="26417" y="143024"/>
                  </a:lnTo>
                  <a:cubicBezTo>
                    <a:pt x="19026" y="133697"/>
                    <a:pt x="12775" y="122783"/>
                    <a:pt x="7665" y="110281"/>
                  </a:cubicBezTo>
                  <a:cubicBezTo>
                    <a:pt x="2555" y="97780"/>
                    <a:pt x="0" y="84832"/>
                    <a:pt x="0" y="71437"/>
                  </a:cubicBezTo>
                  <a:cubicBezTo>
                    <a:pt x="0" y="59630"/>
                    <a:pt x="1910" y="48319"/>
                    <a:pt x="5730" y="37504"/>
                  </a:cubicBezTo>
                  <a:cubicBezTo>
                    <a:pt x="10195" y="24953"/>
                    <a:pt x="17091" y="12452"/>
                    <a:pt x="264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9" name="TextBox 2148">
              <a:extLst>
                <a:ext uri="{FF2B5EF4-FFF2-40B4-BE49-F238E27FC236}">
                  <a16:creationId xmlns:a16="http://schemas.microsoft.com/office/drawing/2014/main" id="{715D9E40-BB78-71A3-4C4B-7AD33BA6E753}"/>
                </a:ext>
              </a:extLst>
            </p:cNvPr>
            <p:cNvSpPr txBox="1"/>
            <p:nvPr/>
          </p:nvSpPr>
          <p:spPr>
            <a:xfrm>
              <a:off x="327875" y="2602606"/>
              <a:ext cx="448493" cy="112737"/>
            </a:xfrm>
            <a:custGeom>
              <a:avLst/>
              <a:gdLst/>
              <a:ahLst/>
              <a:cxnLst/>
              <a:rect l="l" t="t" r="r" b="b"/>
              <a:pathLst>
                <a:path w="448493" h="112737">
                  <a:moveTo>
                    <a:pt x="182910" y="71288"/>
                  </a:moveTo>
                  <a:cubicBezTo>
                    <a:pt x="178048" y="73273"/>
                    <a:pt x="170755" y="74960"/>
                    <a:pt x="161032" y="76349"/>
                  </a:cubicBezTo>
                  <a:cubicBezTo>
                    <a:pt x="155525" y="77142"/>
                    <a:pt x="151631" y="78035"/>
                    <a:pt x="149349" y="79027"/>
                  </a:cubicBezTo>
                  <a:cubicBezTo>
                    <a:pt x="147067" y="80020"/>
                    <a:pt x="145306" y="81471"/>
                    <a:pt x="144066" y="83381"/>
                  </a:cubicBezTo>
                  <a:cubicBezTo>
                    <a:pt x="142825" y="85291"/>
                    <a:pt x="142205" y="87411"/>
                    <a:pt x="142205" y="89743"/>
                  </a:cubicBezTo>
                  <a:cubicBezTo>
                    <a:pt x="142205" y="93315"/>
                    <a:pt x="143557" y="96292"/>
                    <a:pt x="146261" y="98673"/>
                  </a:cubicBezTo>
                  <a:cubicBezTo>
                    <a:pt x="148964" y="101054"/>
                    <a:pt x="152921" y="102245"/>
                    <a:pt x="158130" y="102245"/>
                  </a:cubicBezTo>
                  <a:cubicBezTo>
                    <a:pt x="163289" y="102245"/>
                    <a:pt x="167878" y="101116"/>
                    <a:pt x="171896" y="98859"/>
                  </a:cubicBezTo>
                  <a:cubicBezTo>
                    <a:pt x="175915" y="96602"/>
                    <a:pt x="178866" y="93513"/>
                    <a:pt x="180752" y="89594"/>
                  </a:cubicBezTo>
                  <a:cubicBezTo>
                    <a:pt x="182190" y="86568"/>
                    <a:pt x="182910" y="82103"/>
                    <a:pt x="182910" y="76200"/>
                  </a:cubicBezTo>
                  <a:close/>
                  <a:moveTo>
                    <a:pt x="412700" y="41151"/>
                  </a:moveTo>
                  <a:cubicBezTo>
                    <a:pt x="406549" y="41151"/>
                    <a:pt x="401377" y="43210"/>
                    <a:pt x="397185" y="47327"/>
                  </a:cubicBezTo>
                  <a:cubicBezTo>
                    <a:pt x="392993" y="51445"/>
                    <a:pt x="390674" y="56951"/>
                    <a:pt x="390227" y="63847"/>
                  </a:cubicBezTo>
                  <a:lnTo>
                    <a:pt x="434355" y="63847"/>
                  </a:lnTo>
                  <a:cubicBezTo>
                    <a:pt x="433759" y="57199"/>
                    <a:pt x="432073" y="52214"/>
                    <a:pt x="429295" y="48890"/>
                  </a:cubicBezTo>
                  <a:cubicBezTo>
                    <a:pt x="425028" y="43730"/>
                    <a:pt x="419497" y="41151"/>
                    <a:pt x="412700" y="41151"/>
                  </a:cubicBezTo>
                  <a:close/>
                  <a:moveTo>
                    <a:pt x="79325" y="41151"/>
                  </a:moveTo>
                  <a:cubicBezTo>
                    <a:pt x="73174" y="41151"/>
                    <a:pt x="68002" y="43210"/>
                    <a:pt x="63810" y="47327"/>
                  </a:cubicBezTo>
                  <a:cubicBezTo>
                    <a:pt x="59618" y="51445"/>
                    <a:pt x="57299" y="56951"/>
                    <a:pt x="56852" y="63847"/>
                  </a:cubicBezTo>
                  <a:lnTo>
                    <a:pt x="100980" y="63847"/>
                  </a:lnTo>
                  <a:cubicBezTo>
                    <a:pt x="100384" y="57199"/>
                    <a:pt x="98698" y="52214"/>
                    <a:pt x="95920" y="48890"/>
                  </a:cubicBezTo>
                  <a:cubicBezTo>
                    <a:pt x="91653" y="43730"/>
                    <a:pt x="86122" y="41151"/>
                    <a:pt x="79325" y="41151"/>
                  </a:cubicBezTo>
                  <a:close/>
                  <a:moveTo>
                    <a:pt x="255984" y="31923"/>
                  </a:moveTo>
                  <a:lnTo>
                    <a:pt x="269379" y="31923"/>
                  </a:lnTo>
                  <a:lnTo>
                    <a:pt x="269379" y="75753"/>
                  </a:lnTo>
                  <a:cubicBezTo>
                    <a:pt x="269379" y="82748"/>
                    <a:pt x="269652" y="87461"/>
                    <a:pt x="270197" y="89892"/>
                  </a:cubicBezTo>
                  <a:cubicBezTo>
                    <a:pt x="271041" y="93414"/>
                    <a:pt x="272827" y="96180"/>
                    <a:pt x="275555" y="98189"/>
                  </a:cubicBezTo>
                  <a:cubicBezTo>
                    <a:pt x="278284" y="100198"/>
                    <a:pt x="281657" y="101203"/>
                    <a:pt x="285675" y="101203"/>
                  </a:cubicBezTo>
                  <a:cubicBezTo>
                    <a:pt x="289694" y="101203"/>
                    <a:pt x="293464" y="100173"/>
                    <a:pt x="296986" y="98115"/>
                  </a:cubicBezTo>
                  <a:cubicBezTo>
                    <a:pt x="300509" y="96056"/>
                    <a:pt x="303002" y="93253"/>
                    <a:pt x="304465" y="89706"/>
                  </a:cubicBezTo>
                  <a:cubicBezTo>
                    <a:pt x="305929" y="86159"/>
                    <a:pt x="306660" y="81012"/>
                    <a:pt x="306660" y="74265"/>
                  </a:cubicBezTo>
                  <a:lnTo>
                    <a:pt x="306660" y="31923"/>
                  </a:lnTo>
                  <a:lnTo>
                    <a:pt x="320055" y="31923"/>
                  </a:lnTo>
                  <a:lnTo>
                    <a:pt x="320055" y="110951"/>
                  </a:lnTo>
                  <a:lnTo>
                    <a:pt x="308074" y="110951"/>
                  </a:lnTo>
                  <a:lnTo>
                    <a:pt x="308074" y="99343"/>
                  </a:lnTo>
                  <a:cubicBezTo>
                    <a:pt x="301923" y="108272"/>
                    <a:pt x="293563" y="112737"/>
                    <a:pt x="282997" y="112737"/>
                  </a:cubicBezTo>
                  <a:cubicBezTo>
                    <a:pt x="278333" y="112737"/>
                    <a:pt x="273980" y="111844"/>
                    <a:pt x="269937" y="110058"/>
                  </a:cubicBezTo>
                  <a:cubicBezTo>
                    <a:pt x="265894" y="108272"/>
                    <a:pt x="262892" y="106027"/>
                    <a:pt x="260933" y="103324"/>
                  </a:cubicBezTo>
                  <a:cubicBezTo>
                    <a:pt x="258973" y="100620"/>
                    <a:pt x="257597" y="97309"/>
                    <a:pt x="256803" y="93389"/>
                  </a:cubicBezTo>
                  <a:cubicBezTo>
                    <a:pt x="256257" y="90760"/>
                    <a:pt x="255984" y="86593"/>
                    <a:pt x="255984" y="80888"/>
                  </a:cubicBezTo>
                  <a:close/>
                  <a:moveTo>
                    <a:pt x="412551" y="30137"/>
                  </a:moveTo>
                  <a:cubicBezTo>
                    <a:pt x="423118" y="30137"/>
                    <a:pt x="431750" y="33734"/>
                    <a:pt x="438448" y="40927"/>
                  </a:cubicBezTo>
                  <a:cubicBezTo>
                    <a:pt x="445145" y="48121"/>
                    <a:pt x="448493" y="58241"/>
                    <a:pt x="448493" y="71288"/>
                  </a:cubicBezTo>
                  <a:cubicBezTo>
                    <a:pt x="448493" y="72082"/>
                    <a:pt x="448469" y="73273"/>
                    <a:pt x="448419" y="74860"/>
                  </a:cubicBezTo>
                  <a:lnTo>
                    <a:pt x="389483" y="74860"/>
                  </a:lnTo>
                  <a:cubicBezTo>
                    <a:pt x="389979" y="83542"/>
                    <a:pt x="392435" y="90190"/>
                    <a:pt x="396850" y="94803"/>
                  </a:cubicBezTo>
                  <a:cubicBezTo>
                    <a:pt x="401265" y="99417"/>
                    <a:pt x="406772" y="101724"/>
                    <a:pt x="413370" y="101724"/>
                  </a:cubicBezTo>
                  <a:cubicBezTo>
                    <a:pt x="418281" y="101724"/>
                    <a:pt x="422473" y="100434"/>
                    <a:pt x="425946" y="97854"/>
                  </a:cubicBezTo>
                  <a:cubicBezTo>
                    <a:pt x="429419" y="95275"/>
                    <a:pt x="432172" y="91157"/>
                    <a:pt x="434206" y="85502"/>
                  </a:cubicBezTo>
                  <a:lnTo>
                    <a:pt x="448047" y="87213"/>
                  </a:lnTo>
                  <a:cubicBezTo>
                    <a:pt x="445864" y="95299"/>
                    <a:pt x="441821" y="101575"/>
                    <a:pt x="435917" y="106040"/>
                  </a:cubicBezTo>
                  <a:cubicBezTo>
                    <a:pt x="430014" y="110505"/>
                    <a:pt x="422473" y="112737"/>
                    <a:pt x="413296" y="112737"/>
                  </a:cubicBezTo>
                  <a:cubicBezTo>
                    <a:pt x="401737" y="112737"/>
                    <a:pt x="392571" y="109178"/>
                    <a:pt x="385800" y="102059"/>
                  </a:cubicBezTo>
                  <a:cubicBezTo>
                    <a:pt x="379028" y="94940"/>
                    <a:pt x="375642" y="84956"/>
                    <a:pt x="375642" y="72107"/>
                  </a:cubicBezTo>
                  <a:cubicBezTo>
                    <a:pt x="375642" y="58812"/>
                    <a:pt x="379065" y="48493"/>
                    <a:pt x="385911" y="41151"/>
                  </a:cubicBezTo>
                  <a:cubicBezTo>
                    <a:pt x="392757" y="33809"/>
                    <a:pt x="401637" y="30137"/>
                    <a:pt x="412551" y="30137"/>
                  </a:cubicBezTo>
                  <a:close/>
                  <a:moveTo>
                    <a:pt x="361503" y="30137"/>
                  </a:moveTo>
                  <a:cubicBezTo>
                    <a:pt x="366018" y="30137"/>
                    <a:pt x="370607" y="31576"/>
                    <a:pt x="375270" y="34453"/>
                  </a:cubicBezTo>
                  <a:lnTo>
                    <a:pt x="370656" y="46881"/>
                  </a:lnTo>
                  <a:cubicBezTo>
                    <a:pt x="367382" y="44946"/>
                    <a:pt x="364108" y="43978"/>
                    <a:pt x="360834" y="43978"/>
                  </a:cubicBezTo>
                  <a:cubicBezTo>
                    <a:pt x="357907" y="43978"/>
                    <a:pt x="355277" y="44859"/>
                    <a:pt x="352946" y="46620"/>
                  </a:cubicBezTo>
                  <a:cubicBezTo>
                    <a:pt x="350614" y="48381"/>
                    <a:pt x="348952" y="50825"/>
                    <a:pt x="347960" y="53950"/>
                  </a:cubicBezTo>
                  <a:cubicBezTo>
                    <a:pt x="346472" y="58712"/>
                    <a:pt x="345728" y="63921"/>
                    <a:pt x="345728" y="69577"/>
                  </a:cubicBezTo>
                  <a:lnTo>
                    <a:pt x="345728" y="110951"/>
                  </a:lnTo>
                  <a:lnTo>
                    <a:pt x="332333" y="110951"/>
                  </a:lnTo>
                  <a:lnTo>
                    <a:pt x="332333" y="31923"/>
                  </a:lnTo>
                  <a:lnTo>
                    <a:pt x="344388" y="31923"/>
                  </a:lnTo>
                  <a:lnTo>
                    <a:pt x="344388" y="43904"/>
                  </a:lnTo>
                  <a:cubicBezTo>
                    <a:pt x="347464" y="38298"/>
                    <a:pt x="350304" y="34602"/>
                    <a:pt x="352909" y="32816"/>
                  </a:cubicBezTo>
                  <a:cubicBezTo>
                    <a:pt x="355513" y="31030"/>
                    <a:pt x="358378" y="30137"/>
                    <a:pt x="361503" y="30137"/>
                  </a:cubicBezTo>
                  <a:close/>
                  <a:moveTo>
                    <a:pt x="165869" y="30137"/>
                  </a:moveTo>
                  <a:cubicBezTo>
                    <a:pt x="172616" y="30137"/>
                    <a:pt x="178098" y="30931"/>
                    <a:pt x="182314" y="32519"/>
                  </a:cubicBezTo>
                  <a:cubicBezTo>
                    <a:pt x="186531" y="34106"/>
                    <a:pt x="189632" y="36103"/>
                    <a:pt x="191616" y="38509"/>
                  </a:cubicBezTo>
                  <a:cubicBezTo>
                    <a:pt x="193601" y="40915"/>
                    <a:pt x="194990" y="43954"/>
                    <a:pt x="195783" y="47625"/>
                  </a:cubicBezTo>
                  <a:cubicBezTo>
                    <a:pt x="196230" y="49907"/>
                    <a:pt x="196453" y="54024"/>
                    <a:pt x="196453" y="59978"/>
                  </a:cubicBezTo>
                  <a:lnTo>
                    <a:pt x="196453" y="77837"/>
                  </a:lnTo>
                  <a:cubicBezTo>
                    <a:pt x="196453" y="90289"/>
                    <a:pt x="196738" y="98164"/>
                    <a:pt x="197309" y="101463"/>
                  </a:cubicBezTo>
                  <a:cubicBezTo>
                    <a:pt x="197879" y="104762"/>
                    <a:pt x="199008" y="107925"/>
                    <a:pt x="200695" y="110951"/>
                  </a:cubicBezTo>
                  <a:lnTo>
                    <a:pt x="186705" y="110951"/>
                  </a:lnTo>
                  <a:cubicBezTo>
                    <a:pt x="185316" y="108173"/>
                    <a:pt x="184423" y="104924"/>
                    <a:pt x="184026" y="101203"/>
                  </a:cubicBezTo>
                  <a:cubicBezTo>
                    <a:pt x="179065" y="105420"/>
                    <a:pt x="174290" y="108396"/>
                    <a:pt x="169701" y="110133"/>
                  </a:cubicBezTo>
                  <a:cubicBezTo>
                    <a:pt x="165112" y="111869"/>
                    <a:pt x="160189" y="112737"/>
                    <a:pt x="154930" y="112737"/>
                  </a:cubicBezTo>
                  <a:cubicBezTo>
                    <a:pt x="146248" y="112737"/>
                    <a:pt x="139576" y="110616"/>
                    <a:pt x="134913" y="106375"/>
                  </a:cubicBezTo>
                  <a:cubicBezTo>
                    <a:pt x="130249" y="102133"/>
                    <a:pt x="127918" y="96713"/>
                    <a:pt x="127918" y="90115"/>
                  </a:cubicBezTo>
                  <a:cubicBezTo>
                    <a:pt x="127918" y="86246"/>
                    <a:pt x="128798" y="82711"/>
                    <a:pt x="130559" y="79511"/>
                  </a:cubicBezTo>
                  <a:cubicBezTo>
                    <a:pt x="132321" y="76311"/>
                    <a:pt x="134627" y="73744"/>
                    <a:pt x="137480" y="71809"/>
                  </a:cubicBezTo>
                  <a:cubicBezTo>
                    <a:pt x="140332" y="69875"/>
                    <a:pt x="143545" y="68411"/>
                    <a:pt x="147116" y="67419"/>
                  </a:cubicBezTo>
                  <a:cubicBezTo>
                    <a:pt x="149746" y="66724"/>
                    <a:pt x="153715" y="66055"/>
                    <a:pt x="159023" y="65410"/>
                  </a:cubicBezTo>
                  <a:cubicBezTo>
                    <a:pt x="169838" y="64120"/>
                    <a:pt x="177800" y="62582"/>
                    <a:pt x="182910" y="60796"/>
                  </a:cubicBezTo>
                  <a:cubicBezTo>
                    <a:pt x="182959" y="58961"/>
                    <a:pt x="182984" y="57795"/>
                    <a:pt x="182984" y="57299"/>
                  </a:cubicBezTo>
                  <a:cubicBezTo>
                    <a:pt x="182984" y="51842"/>
                    <a:pt x="181719" y="47997"/>
                    <a:pt x="179189" y="45764"/>
                  </a:cubicBezTo>
                  <a:cubicBezTo>
                    <a:pt x="175766" y="42738"/>
                    <a:pt x="170681" y="41225"/>
                    <a:pt x="163934" y="41225"/>
                  </a:cubicBezTo>
                  <a:cubicBezTo>
                    <a:pt x="157634" y="41225"/>
                    <a:pt x="152983" y="42329"/>
                    <a:pt x="149981" y="44537"/>
                  </a:cubicBezTo>
                  <a:cubicBezTo>
                    <a:pt x="146980" y="46744"/>
                    <a:pt x="144760" y="50651"/>
                    <a:pt x="143321" y="56257"/>
                  </a:cubicBezTo>
                  <a:lnTo>
                    <a:pt x="130225" y="54471"/>
                  </a:lnTo>
                  <a:cubicBezTo>
                    <a:pt x="131415" y="48865"/>
                    <a:pt x="133375" y="44338"/>
                    <a:pt x="136103" y="40890"/>
                  </a:cubicBezTo>
                  <a:cubicBezTo>
                    <a:pt x="138832" y="37442"/>
                    <a:pt x="142776" y="34788"/>
                    <a:pt x="147935" y="32928"/>
                  </a:cubicBezTo>
                  <a:cubicBezTo>
                    <a:pt x="153094" y="31068"/>
                    <a:pt x="159072" y="30137"/>
                    <a:pt x="165869" y="30137"/>
                  </a:cubicBezTo>
                  <a:close/>
                  <a:moveTo>
                    <a:pt x="79176" y="30137"/>
                  </a:moveTo>
                  <a:cubicBezTo>
                    <a:pt x="89743" y="30137"/>
                    <a:pt x="98375" y="33734"/>
                    <a:pt x="105073" y="40927"/>
                  </a:cubicBezTo>
                  <a:cubicBezTo>
                    <a:pt x="111770" y="48121"/>
                    <a:pt x="115118" y="58241"/>
                    <a:pt x="115118" y="71288"/>
                  </a:cubicBezTo>
                  <a:cubicBezTo>
                    <a:pt x="115118" y="72082"/>
                    <a:pt x="115094" y="73273"/>
                    <a:pt x="115044" y="74860"/>
                  </a:cubicBezTo>
                  <a:lnTo>
                    <a:pt x="56108" y="74860"/>
                  </a:lnTo>
                  <a:cubicBezTo>
                    <a:pt x="56604" y="83542"/>
                    <a:pt x="59060" y="90190"/>
                    <a:pt x="63475" y="94803"/>
                  </a:cubicBezTo>
                  <a:cubicBezTo>
                    <a:pt x="67890" y="99417"/>
                    <a:pt x="73397" y="101724"/>
                    <a:pt x="79995" y="101724"/>
                  </a:cubicBezTo>
                  <a:cubicBezTo>
                    <a:pt x="84906" y="101724"/>
                    <a:pt x="89098" y="100434"/>
                    <a:pt x="92571" y="97854"/>
                  </a:cubicBezTo>
                  <a:cubicBezTo>
                    <a:pt x="96044" y="95275"/>
                    <a:pt x="98797" y="91157"/>
                    <a:pt x="100831" y="85502"/>
                  </a:cubicBezTo>
                  <a:lnTo>
                    <a:pt x="114672" y="87213"/>
                  </a:lnTo>
                  <a:cubicBezTo>
                    <a:pt x="112489" y="95299"/>
                    <a:pt x="108446" y="101575"/>
                    <a:pt x="102542" y="106040"/>
                  </a:cubicBezTo>
                  <a:cubicBezTo>
                    <a:pt x="96639" y="110505"/>
                    <a:pt x="89098" y="112737"/>
                    <a:pt x="79921" y="112737"/>
                  </a:cubicBezTo>
                  <a:cubicBezTo>
                    <a:pt x="68362" y="112737"/>
                    <a:pt x="59196" y="109178"/>
                    <a:pt x="52425" y="102059"/>
                  </a:cubicBezTo>
                  <a:cubicBezTo>
                    <a:pt x="45653" y="94940"/>
                    <a:pt x="42267" y="84956"/>
                    <a:pt x="42267" y="72107"/>
                  </a:cubicBezTo>
                  <a:cubicBezTo>
                    <a:pt x="42267" y="58812"/>
                    <a:pt x="45690" y="48493"/>
                    <a:pt x="52536" y="41151"/>
                  </a:cubicBezTo>
                  <a:cubicBezTo>
                    <a:pt x="59382" y="33809"/>
                    <a:pt x="68262" y="30137"/>
                    <a:pt x="79176" y="30137"/>
                  </a:cubicBezTo>
                  <a:close/>
                  <a:moveTo>
                    <a:pt x="233958" y="4316"/>
                  </a:moveTo>
                  <a:lnTo>
                    <a:pt x="233958" y="31923"/>
                  </a:lnTo>
                  <a:lnTo>
                    <a:pt x="247427" y="31923"/>
                  </a:lnTo>
                  <a:lnTo>
                    <a:pt x="247427" y="42341"/>
                  </a:lnTo>
                  <a:lnTo>
                    <a:pt x="233958" y="42341"/>
                  </a:lnTo>
                  <a:lnTo>
                    <a:pt x="233958" y="88552"/>
                  </a:lnTo>
                  <a:cubicBezTo>
                    <a:pt x="233958" y="92372"/>
                    <a:pt x="234193" y="94828"/>
                    <a:pt x="234665" y="95919"/>
                  </a:cubicBezTo>
                  <a:cubicBezTo>
                    <a:pt x="235136" y="97011"/>
                    <a:pt x="235905" y="97879"/>
                    <a:pt x="236971" y="98524"/>
                  </a:cubicBezTo>
                  <a:cubicBezTo>
                    <a:pt x="238038" y="99169"/>
                    <a:pt x="239564" y="99491"/>
                    <a:pt x="241548" y="99491"/>
                  </a:cubicBezTo>
                  <a:cubicBezTo>
                    <a:pt x="243036" y="99491"/>
                    <a:pt x="244996" y="99318"/>
                    <a:pt x="247427" y="98970"/>
                  </a:cubicBezTo>
                  <a:lnTo>
                    <a:pt x="249361" y="110802"/>
                  </a:lnTo>
                  <a:cubicBezTo>
                    <a:pt x="245591" y="111596"/>
                    <a:pt x="242218" y="111993"/>
                    <a:pt x="239241" y="111993"/>
                  </a:cubicBezTo>
                  <a:cubicBezTo>
                    <a:pt x="234379" y="111993"/>
                    <a:pt x="230609" y="111224"/>
                    <a:pt x="227930" y="109686"/>
                  </a:cubicBezTo>
                  <a:cubicBezTo>
                    <a:pt x="225251" y="108148"/>
                    <a:pt x="223366" y="106127"/>
                    <a:pt x="222275" y="103621"/>
                  </a:cubicBezTo>
                  <a:cubicBezTo>
                    <a:pt x="221183" y="101116"/>
                    <a:pt x="220638" y="95845"/>
                    <a:pt x="220638" y="87808"/>
                  </a:cubicBezTo>
                  <a:lnTo>
                    <a:pt x="220638" y="42341"/>
                  </a:lnTo>
                  <a:lnTo>
                    <a:pt x="210815" y="42341"/>
                  </a:lnTo>
                  <a:lnTo>
                    <a:pt x="210815" y="31923"/>
                  </a:lnTo>
                  <a:lnTo>
                    <a:pt x="220638" y="31923"/>
                  </a:lnTo>
                  <a:lnTo>
                    <a:pt x="220638" y="12352"/>
                  </a:lnTo>
                  <a:close/>
                  <a:moveTo>
                    <a:pt x="33709" y="0"/>
                  </a:moveTo>
                  <a:cubicBezTo>
                    <a:pt x="37480" y="0"/>
                    <a:pt x="41647" y="446"/>
                    <a:pt x="46211" y="1339"/>
                  </a:cubicBezTo>
                  <a:lnTo>
                    <a:pt x="44202" y="13022"/>
                  </a:lnTo>
                  <a:cubicBezTo>
                    <a:pt x="41424" y="12526"/>
                    <a:pt x="38794" y="12278"/>
                    <a:pt x="36314" y="12278"/>
                  </a:cubicBezTo>
                  <a:cubicBezTo>
                    <a:pt x="32246" y="12278"/>
                    <a:pt x="29369" y="13146"/>
                    <a:pt x="27682" y="14883"/>
                  </a:cubicBezTo>
                  <a:cubicBezTo>
                    <a:pt x="25995" y="16619"/>
                    <a:pt x="25152" y="19868"/>
                    <a:pt x="25152" y="24631"/>
                  </a:cubicBezTo>
                  <a:lnTo>
                    <a:pt x="25152" y="31923"/>
                  </a:lnTo>
                  <a:lnTo>
                    <a:pt x="40556" y="31923"/>
                  </a:lnTo>
                  <a:lnTo>
                    <a:pt x="40556" y="42341"/>
                  </a:lnTo>
                  <a:lnTo>
                    <a:pt x="25152" y="42341"/>
                  </a:lnTo>
                  <a:lnTo>
                    <a:pt x="25152" y="110951"/>
                  </a:lnTo>
                  <a:lnTo>
                    <a:pt x="11832" y="110951"/>
                  </a:lnTo>
                  <a:lnTo>
                    <a:pt x="11832" y="42341"/>
                  </a:lnTo>
                  <a:lnTo>
                    <a:pt x="0" y="42341"/>
                  </a:lnTo>
                  <a:lnTo>
                    <a:pt x="0" y="31923"/>
                  </a:lnTo>
                  <a:lnTo>
                    <a:pt x="11832" y="31923"/>
                  </a:lnTo>
                  <a:lnTo>
                    <a:pt x="11832" y="23515"/>
                  </a:lnTo>
                  <a:cubicBezTo>
                    <a:pt x="11832" y="18206"/>
                    <a:pt x="12303" y="14262"/>
                    <a:pt x="13246" y="11683"/>
                  </a:cubicBezTo>
                  <a:cubicBezTo>
                    <a:pt x="14535" y="8210"/>
                    <a:pt x="16805" y="5395"/>
                    <a:pt x="20054" y="3237"/>
                  </a:cubicBezTo>
                  <a:cubicBezTo>
                    <a:pt x="23304" y="1079"/>
                    <a:pt x="27856" y="0"/>
                    <a:pt x="337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50" name="Straight Arrow Connector 2149">
              <a:extLst>
                <a:ext uri="{FF2B5EF4-FFF2-40B4-BE49-F238E27FC236}">
                  <a16:creationId xmlns:a16="http://schemas.microsoft.com/office/drawing/2014/main" id="{EC49AA9B-BE5B-FBFB-4DEF-2BE6DBE9A26E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" y="3141221"/>
              <a:ext cx="396000" cy="27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0" name="Group 2229">
            <a:extLst>
              <a:ext uri="{FF2B5EF4-FFF2-40B4-BE49-F238E27FC236}">
                <a16:creationId xmlns:a16="http://schemas.microsoft.com/office/drawing/2014/main" id="{4CD0841F-C642-D38D-3ABC-2D999C2A8D18}"/>
              </a:ext>
            </a:extLst>
          </p:cNvPr>
          <p:cNvGrpSpPr/>
          <p:nvPr/>
        </p:nvGrpSpPr>
        <p:grpSpPr>
          <a:xfrm>
            <a:off x="1324341" y="29625810"/>
            <a:ext cx="10260238" cy="2496511"/>
            <a:chOff x="-1790049" y="4326402"/>
            <a:chExt cx="6420004" cy="1479733"/>
          </a:xfrm>
        </p:grpSpPr>
        <p:cxnSp>
          <p:nvCxnSpPr>
            <p:cNvPr id="2231" name="Straight Arrow Connector 2230">
              <a:extLst>
                <a:ext uri="{FF2B5EF4-FFF2-40B4-BE49-F238E27FC236}">
                  <a16:creationId xmlns:a16="http://schemas.microsoft.com/office/drawing/2014/main" id="{CD44F6DB-D35E-3948-AFF8-2EB02FB58BFB}"/>
                </a:ext>
              </a:extLst>
            </p:cNvPr>
            <p:cNvCxnSpPr>
              <a:cxnSpLocks/>
            </p:cNvCxnSpPr>
            <p:nvPr/>
          </p:nvCxnSpPr>
          <p:spPr>
            <a:xfrm>
              <a:off x="-1292851" y="4703444"/>
              <a:ext cx="452770" cy="27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2" name="Picture 25_1">
              <a:extLst>
                <a:ext uri="{FF2B5EF4-FFF2-40B4-BE49-F238E27FC236}">
                  <a16:creationId xmlns:a16="http://schemas.microsoft.com/office/drawing/2014/main" id="{F299ABD3-44C9-499A-2510-598CB6E066C5}"/>
                </a:ext>
              </a:extLst>
            </p:cNvPr>
            <p:cNvPicPr/>
            <p:nvPr/>
          </p:nvPicPr>
          <p:blipFill>
            <a:blip r:embed="rId27"/>
            <a:stretch/>
          </p:blipFill>
          <p:spPr>
            <a:xfrm>
              <a:off x="-1790021" y="4457918"/>
              <a:ext cx="497590" cy="49107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233" name="Group 2232">
              <a:extLst>
                <a:ext uri="{FF2B5EF4-FFF2-40B4-BE49-F238E27FC236}">
                  <a16:creationId xmlns:a16="http://schemas.microsoft.com/office/drawing/2014/main" id="{B6372E90-1A1A-1FFB-BF5D-A701D1DCAB2A}"/>
                </a:ext>
              </a:extLst>
            </p:cNvPr>
            <p:cNvGrpSpPr/>
            <p:nvPr/>
          </p:nvGrpSpPr>
          <p:grpSpPr>
            <a:xfrm>
              <a:off x="-824828" y="4406403"/>
              <a:ext cx="628667" cy="556864"/>
              <a:chOff x="1501467" y="1624319"/>
              <a:chExt cx="617383" cy="556864"/>
            </a:xfrm>
            <a:solidFill>
              <a:schemeClr val="bg1">
                <a:lumMod val="75000"/>
              </a:schemeClr>
            </a:solidFill>
          </p:grpSpPr>
          <p:sp>
            <p:nvSpPr>
              <p:cNvPr id="2335" name="Cube 2334">
                <a:extLst>
                  <a:ext uri="{FF2B5EF4-FFF2-40B4-BE49-F238E27FC236}">
                    <a16:creationId xmlns:a16="http://schemas.microsoft.com/office/drawing/2014/main" id="{28D95FF9-8A7D-77D9-1F2F-30B0071E1297}"/>
                  </a:ext>
                </a:extLst>
              </p:cNvPr>
              <p:cNvSpPr/>
              <p:nvPr/>
            </p:nvSpPr>
            <p:spPr>
              <a:xfrm rot="16200000" flipV="1">
                <a:off x="1338151" y="1787635"/>
                <a:ext cx="556864" cy="230231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36" name="Cube 2335">
                <a:extLst>
                  <a:ext uri="{FF2B5EF4-FFF2-40B4-BE49-F238E27FC236}">
                    <a16:creationId xmlns:a16="http://schemas.microsoft.com/office/drawing/2014/main" id="{D75B5656-CDD4-F6A2-E94C-6E5098DA4E3C}"/>
                  </a:ext>
                </a:extLst>
              </p:cNvPr>
              <p:cNvSpPr/>
              <p:nvPr/>
            </p:nvSpPr>
            <p:spPr>
              <a:xfrm rot="16200000" flipV="1">
                <a:off x="1594064" y="1783837"/>
                <a:ext cx="484394" cy="228993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37" name="Cube 2336">
                <a:extLst>
                  <a:ext uri="{FF2B5EF4-FFF2-40B4-BE49-F238E27FC236}">
                    <a16:creationId xmlns:a16="http://schemas.microsoft.com/office/drawing/2014/main" id="{EF5A5D09-C56E-EDE2-7739-92F451FF650D}"/>
                  </a:ext>
                </a:extLst>
              </p:cNvPr>
              <p:cNvSpPr/>
              <p:nvPr/>
            </p:nvSpPr>
            <p:spPr>
              <a:xfrm rot="16200000" flipV="1">
                <a:off x="1832848" y="1806975"/>
                <a:ext cx="380025" cy="191979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234" name="Straight Arrow Connector 2233">
              <a:extLst>
                <a:ext uri="{FF2B5EF4-FFF2-40B4-BE49-F238E27FC236}">
                  <a16:creationId xmlns:a16="http://schemas.microsoft.com/office/drawing/2014/main" id="{2AE8E6D6-9040-A4FE-9523-7D719FC2D5FD}"/>
                </a:ext>
              </a:extLst>
            </p:cNvPr>
            <p:cNvCxnSpPr>
              <a:cxnSpLocks/>
            </p:cNvCxnSpPr>
            <p:nvPr/>
          </p:nvCxnSpPr>
          <p:spPr>
            <a:xfrm>
              <a:off x="-184740" y="4710886"/>
              <a:ext cx="452770" cy="27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5" name="Straight Arrow Connector 2234">
              <a:extLst>
                <a:ext uri="{FF2B5EF4-FFF2-40B4-BE49-F238E27FC236}">
                  <a16:creationId xmlns:a16="http://schemas.microsoft.com/office/drawing/2014/main" id="{7A623F2D-B4EF-A027-9CA1-5934B0FCE0B4}"/>
                </a:ext>
              </a:extLst>
            </p:cNvPr>
            <p:cNvCxnSpPr>
              <a:cxnSpLocks/>
            </p:cNvCxnSpPr>
            <p:nvPr/>
          </p:nvCxnSpPr>
          <p:spPr>
            <a:xfrm>
              <a:off x="737507" y="4707574"/>
              <a:ext cx="32992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6" name="Group 2235">
              <a:extLst>
                <a:ext uri="{FF2B5EF4-FFF2-40B4-BE49-F238E27FC236}">
                  <a16:creationId xmlns:a16="http://schemas.microsoft.com/office/drawing/2014/main" id="{874AFF0C-8C02-CBDE-70AC-6E4420F1AF2B}"/>
                </a:ext>
              </a:extLst>
            </p:cNvPr>
            <p:cNvGrpSpPr/>
            <p:nvPr/>
          </p:nvGrpSpPr>
          <p:grpSpPr>
            <a:xfrm>
              <a:off x="283865" y="4425446"/>
              <a:ext cx="443674" cy="439200"/>
              <a:chOff x="2327572" y="1723343"/>
              <a:chExt cx="441028" cy="403244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2314" name="Cube 2313">
                <a:extLst>
                  <a:ext uri="{FF2B5EF4-FFF2-40B4-BE49-F238E27FC236}">
                    <a16:creationId xmlns:a16="http://schemas.microsoft.com/office/drawing/2014/main" id="{B7FF42EF-3C00-B01A-A8F9-F23BF0CC4E5F}"/>
                  </a:ext>
                </a:extLst>
              </p:cNvPr>
              <p:cNvSpPr/>
              <p:nvPr/>
            </p:nvSpPr>
            <p:spPr>
              <a:xfrm>
                <a:off x="2327573" y="1729050"/>
                <a:ext cx="441027" cy="397537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315" name="Straight Connector 2314">
                <a:extLst>
                  <a:ext uri="{FF2B5EF4-FFF2-40B4-BE49-F238E27FC236}">
                    <a16:creationId xmlns:a16="http://schemas.microsoft.com/office/drawing/2014/main" id="{B482026B-A0B1-E3A6-D3FA-A1D68A5830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1896548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6" name="Straight Connector 2315">
                <a:extLst>
                  <a:ext uri="{FF2B5EF4-FFF2-40B4-BE49-F238E27FC236}">
                    <a16:creationId xmlns:a16="http://schemas.microsoft.com/office/drawing/2014/main" id="{3328C8DC-A3D1-840F-91F8-1692DE12D1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2" y="1956443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7" name="Straight Connector 2316">
                <a:extLst>
                  <a:ext uri="{FF2B5EF4-FFF2-40B4-BE49-F238E27FC236}">
                    <a16:creationId xmlns:a16="http://schemas.microsoft.com/office/drawing/2014/main" id="{F7B85764-DA0A-72D2-8325-DEBB342D7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15436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8" name="Straight Connector 2317">
                <a:extLst>
                  <a:ext uri="{FF2B5EF4-FFF2-40B4-BE49-F238E27FC236}">
                    <a16:creationId xmlns:a16="http://schemas.microsoft.com/office/drawing/2014/main" id="{8BBC75DA-1330-07AE-D289-1D7F54E6A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74951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9" name="Straight Connector 2318">
                <a:extLst>
                  <a:ext uri="{FF2B5EF4-FFF2-40B4-BE49-F238E27FC236}">
                    <a16:creationId xmlns:a16="http://schemas.microsoft.com/office/drawing/2014/main" id="{8C4B70B4-E722-0C59-BF4D-8C7E93B62F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135" y="1793084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0" name="Straight Connector 2319">
                <a:extLst>
                  <a:ext uri="{FF2B5EF4-FFF2-40B4-BE49-F238E27FC236}">
                    <a16:creationId xmlns:a16="http://schemas.microsoft.com/office/drawing/2014/main" id="{9EB0A204-AE76-A50D-53FB-F256E03149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7813" y="1761103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1" name="Straight Connector 2320">
                <a:extLst>
                  <a:ext uri="{FF2B5EF4-FFF2-40B4-BE49-F238E27FC236}">
                    <a16:creationId xmlns:a16="http://schemas.microsoft.com/office/drawing/2014/main" id="{00D9065F-7961-D348-3EF9-5111C467D3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796" y="1854792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2" name="Straight Connector 2321">
                <a:extLst>
                  <a:ext uri="{FF2B5EF4-FFF2-40B4-BE49-F238E27FC236}">
                    <a16:creationId xmlns:a16="http://schemas.microsoft.com/office/drawing/2014/main" id="{1832D129-A742-BBFB-4749-4B716A430E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7302" y="1799157"/>
                <a:ext cx="105674" cy="991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3" name="Straight Connector 2322">
                <a:extLst>
                  <a:ext uri="{FF2B5EF4-FFF2-40B4-BE49-F238E27FC236}">
                    <a16:creationId xmlns:a16="http://schemas.microsoft.com/office/drawing/2014/main" id="{D2E8813A-D792-0D15-912C-0F88E3E06F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1558" y="1916629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4" name="Straight Connector 2323">
                <a:extLst>
                  <a:ext uri="{FF2B5EF4-FFF2-40B4-BE49-F238E27FC236}">
                    <a16:creationId xmlns:a16="http://schemas.microsoft.com/office/drawing/2014/main" id="{24800111-9B50-181C-2BFD-9574A963AB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038" y="1976391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5" name="Straight Connector 2324">
                <a:extLst>
                  <a:ext uri="{FF2B5EF4-FFF2-40B4-BE49-F238E27FC236}">
                    <a16:creationId xmlns:a16="http://schemas.microsoft.com/office/drawing/2014/main" id="{3A66154B-0366-29E6-19DC-F585B98D7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12" y="1823934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6" name="Straight Connector 2325">
                <a:extLst>
                  <a:ext uri="{FF2B5EF4-FFF2-40B4-BE49-F238E27FC236}">
                    <a16:creationId xmlns:a16="http://schemas.microsoft.com/office/drawing/2014/main" id="{ED8AE186-D91D-3BB8-CCB6-E49069A5153D}"/>
                  </a:ext>
                </a:extLst>
              </p:cNvPr>
              <p:cNvCxnSpPr/>
              <p:nvPr/>
            </p:nvCxnSpPr>
            <p:spPr>
              <a:xfrm>
                <a:off x="2694090" y="1795068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7" name="Straight Connector 2326">
                <a:extLst>
                  <a:ext uri="{FF2B5EF4-FFF2-40B4-BE49-F238E27FC236}">
                    <a16:creationId xmlns:a16="http://schemas.microsoft.com/office/drawing/2014/main" id="{F8770BF5-4A20-09A7-BD92-00D1BC62A27C}"/>
                  </a:ext>
                </a:extLst>
              </p:cNvPr>
              <p:cNvCxnSpPr/>
              <p:nvPr/>
            </p:nvCxnSpPr>
            <p:spPr>
              <a:xfrm>
                <a:off x="2735767" y="1763681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8" name="Straight Connector 2327">
                <a:extLst>
                  <a:ext uri="{FF2B5EF4-FFF2-40B4-BE49-F238E27FC236}">
                    <a16:creationId xmlns:a16="http://schemas.microsoft.com/office/drawing/2014/main" id="{CAE6DF9A-5B88-E78B-CBD5-6D3AABC856A0}"/>
                  </a:ext>
                </a:extLst>
              </p:cNvPr>
              <p:cNvCxnSpPr/>
              <p:nvPr/>
            </p:nvCxnSpPr>
            <p:spPr>
              <a:xfrm>
                <a:off x="2458203" y="1824263"/>
                <a:ext cx="0" cy="29747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9" name="Straight Connector 2328">
                <a:extLst>
                  <a:ext uri="{FF2B5EF4-FFF2-40B4-BE49-F238E27FC236}">
                    <a16:creationId xmlns:a16="http://schemas.microsoft.com/office/drawing/2014/main" id="{DCDC30ED-B62F-81B1-81DA-3E3DA0E868B0}"/>
                  </a:ext>
                </a:extLst>
              </p:cNvPr>
              <p:cNvCxnSpPr/>
              <p:nvPr/>
            </p:nvCxnSpPr>
            <p:spPr>
              <a:xfrm>
                <a:off x="2523794" y="1823932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0" name="Straight Connector 2329">
                <a:extLst>
                  <a:ext uri="{FF2B5EF4-FFF2-40B4-BE49-F238E27FC236}">
                    <a16:creationId xmlns:a16="http://schemas.microsoft.com/office/drawing/2014/main" id="{5D881DB9-3E22-4505-FF8B-AF90F9F0EA40}"/>
                  </a:ext>
                </a:extLst>
              </p:cNvPr>
              <p:cNvCxnSpPr/>
              <p:nvPr/>
            </p:nvCxnSpPr>
            <p:spPr>
              <a:xfrm>
                <a:off x="2593029" y="1823931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1" name="Straight Connector 2330">
                <a:extLst>
                  <a:ext uri="{FF2B5EF4-FFF2-40B4-BE49-F238E27FC236}">
                    <a16:creationId xmlns:a16="http://schemas.microsoft.com/office/drawing/2014/main" id="{E57D0BFC-97BE-6A32-0191-AB1521620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5741" y="1723343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2" name="Straight Connector 2331">
                <a:extLst>
                  <a:ext uri="{FF2B5EF4-FFF2-40B4-BE49-F238E27FC236}">
                    <a16:creationId xmlns:a16="http://schemas.microsoft.com/office/drawing/2014/main" id="{7E35366C-6A9F-5207-961E-DBE8D5398B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20150" y="1724711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3" name="Straight Connector 2332">
                <a:extLst>
                  <a:ext uri="{FF2B5EF4-FFF2-40B4-BE49-F238E27FC236}">
                    <a16:creationId xmlns:a16="http://schemas.microsoft.com/office/drawing/2014/main" id="{CAA53699-6130-E3D2-2ABA-7CCB9698DC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50915" y="1725055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4" name="Straight Connector 2333">
                <a:extLst>
                  <a:ext uri="{FF2B5EF4-FFF2-40B4-BE49-F238E27FC236}">
                    <a16:creationId xmlns:a16="http://schemas.microsoft.com/office/drawing/2014/main" id="{C48ADFAE-312C-6183-3FCA-658F538C12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8968" y="1725079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7" name="Group 2236">
              <a:extLst>
                <a:ext uri="{FF2B5EF4-FFF2-40B4-BE49-F238E27FC236}">
                  <a16:creationId xmlns:a16="http://schemas.microsoft.com/office/drawing/2014/main" id="{249CFCF1-A07B-4DCF-E199-06CABD92ADDE}"/>
                </a:ext>
              </a:extLst>
            </p:cNvPr>
            <p:cNvGrpSpPr/>
            <p:nvPr/>
          </p:nvGrpSpPr>
          <p:grpSpPr>
            <a:xfrm>
              <a:off x="1067472" y="4326402"/>
              <a:ext cx="268209" cy="626655"/>
              <a:chOff x="9877424" y="4589090"/>
              <a:chExt cx="229517" cy="383724"/>
            </a:xfrm>
          </p:grpSpPr>
          <p:sp>
            <p:nvSpPr>
              <p:cNvPr id="2310" name="Rectangle 2309">
                <a:extLst>
                  <a:ext uri="{FF2B5EF4-FFF2-40B4-BE49-F238E27FC236}">
                    <a16:creationId xmlns:a16="http://schemas.microsoft.com/office/drawing/2014/main" id="{36E4F3AE-DE82-B0B1-650B-7450D909E1E5}"/>
                  </a:ext>
                </a:extLst>
              </p:cNvPr>
              <p:cNvSpPr/>
              <p:nvPr/>
            </p:nvSpPr>
            <p:spPr>
              <a:xfrm>
                <a:off x="9923696" y="4589090"/>
                <a:ext cx="133448" cy="782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11" name="Rectangle 2310">
                <a:extLst>
                  <a:ext uri="{FF2B5EF4-FFF2-40B4-BE49-F238E27FC236}">
                    <a16:creationId xmlns:a16="http://schemas.microsoft.com/office/drawing/2014/main" id="{ABCD197B-CBCF-3ED4-6CC1-428A3CE5C7BF}"/>
                  </a:ext>
                </a:extLst>
              </p:cNvPr>
              <p:cNvSpPr/>
              <p:nvPr/>
            </p:nvSpPr>
            <p:spPr>
              <a:xfrm>
                <a:off x="9950703" y="4614462"/>
                <a:ext cx="18000" cy="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2" name="Rectangle: Rounded Corners 2311">
                <a:extLst>
                  <a:ext uri="{FF2B5EF4-FFF2-40B4-BE49-F238E27FC236}">
                    <a16:creationId xmlns:a16="http://schemas.microsoft.com/office/drawing/2014/main" id="{30FEA02D-B289-D031-4E31-110727135454}"/>
                  </a:ext>
                </a:extLst>
              </p:cNvPr>
              <p:cNvSpPr/>
              <p:nvPr/>
            </p:nvSpPr>
            <p:spPr>
              <a:xfrm>
                <a:off x="9877424" y="4667338"/>
                <a:ext cx="229517" cy="305476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13" name="Rectangle 2312">
                <a:extLst>
                  <a:ext uri="{FF2B5EF4-FFF2-40B4-BE49-F238E27FC236}">
                    <a16:creationId xmlns:a16="http://schemas.microsoft.com/office/drawing/2014/main" id="{2AF9A9C3-4C58-882F-DA0A-5154178DDDC6}"/>
                  </a:ext>
                </a:extLst>
              </p:cNvPr>
              <p:cNvSpPr/>
              <p:nvPr/>
            </p:nvSpPr>
            <p:spPr>
              <a:xfrm>
                <a:off x="10006132" y="4614462"/>
                <a:ext cx="18000" cy="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238" name="Group 2237">
              <a:extLst>
                <a:ext uri="{FF2B5EF4-FFF2-40B4-BE49-F238E27FC236}">
                  <a16:creationId xmlns:a16="http://schemas.microsoft.com/office/drawing/2014/main" id="{ED013094-F306-225C-A94D-765C20FCE6E7}"/>
                </a:ext>
              </a:extLst>
            </p:cNvPr>
            <p:cNvGrpSpPr/>
            <p:nvPr/>
          </p:nvGrpSpPr>
          <p:grpSpPr>
            <a:xfrm>
              <a:off x="3044268" y="4419720"/>
              <a:ext cx="497590" cy="489901"/>
              <a:chOff x="5250202" y="1668785"/>
              <a:chExt cx="497590" cy="489901"/>
            </a:xfrm>
          </p:grpSpPr>
          <p:pic>
            <p:nvPicPr>
              <p:cNvPr id="2303" name="Picture 25_1">
                <a:extLst>
                  <a:ext uri="{FF2B5EF4-FFF2-40B4-BE49-F238E27FC236}">
                    <a16:creationId xmlns:a16="http://schemas.microsoft.com/office/drawing/2014/main" id="{724E3F6F-66E9-739F-4846-54D50134239E}"/>
                  </a:ext>
                </a:extLst>
              </p:cNvPr>
              <p:cNvPicPr/>
              <p:nvPr/>
            </p:nvPicPr>
            <p:blipFill>
              <a:blip r:embed="rId27"/>
              <a:stretch/>
            </p:blipFill>
            <p:spPr>
              <a:xfrm>
                <a:off x="5250202" y="1668785"/>
                <a:ext cx="497590" cy="489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304" name="Rectangle 2303">
                <a:extLst>
                  <a:ext uri="{FF2B5EF4-FFF2-40B4-BE49-F238E27FC236}">
                    <a16:creationId xmlns:a16="http://schemas.microsoft.com/office/drawing/2014/main" id="{B82C4094-0EAA-FF48-9524-C9027C1EEDF4}"/>
                  </a:ext>
                </a:extLst>
              </p:cNvPr>
              <p:cNvSpPr/>
              <p:nvPr/>
            </p:nvSpPr>
            <p:spPr>
              <a:xfrm rot="2588642">
                <a:off x="5404780" y="1875332"/>
                <a:ext cx="72701" cy="4571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5" name="Rectangle 2304">
                <a:extLst>
                  <a:ext uri="{FF2B5EF4-FFF2-40B4-BE49-F238E27FC236}">
                    <a16:creationId xmlns:a16="http://schemas.microsoft.com/office/drawing/2014/main" id="{59231DD9-B14D-06EE-30CC-076A98EB9937}"/>
                  </a:ext>
                </a:extLst>
              </p:cNvPr>
              <p:cNvSpPr/>
              <p:nvPr/>
            </p:nvSpPr>
            <p:spPr>
              <a:xfrm rot="3091629">
                <a:off x="5443263" y="1992585"/>
                <a:ext cx="71396" cy="4655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306" name="Rectangle 2305">
                <a:extLst>
                  <a:ext uri="{FF2B5EF4-FFF2-40B4-BE49-F238E27FC236}">
                    <a16:creationId xmlns:a16="http://schemas.microsoft.com/office/drawing/2014/main" id="{91EA664F-F7EB-EEE0-FF48-2AF38F36187C}"/>
                  </a:ext>
                </a:extLst>
              </p:cNvPr>
              <p:cNvSpPr/>
              <p:nvPr/>
            </p:nvSpPr>
            <p:spPr>
              <a:xfrm rot="1908706">
                <a:off x="5397951" y="1758741"/>
                <a:ext cx="72701" cy="45719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7" name="Rectangle 2306">
                <a:extLst>
                  <a:ext uri="{FF2B5EF4-FFF2-40B4-BE49-F238E27FC236}">
                    <a16:creationId xmlns:a16="http://schemas.microsoft.com/office/drawing/2014/main" id="{3863F015-8285-B5B7-6F46-C54FE66E5AFA}"/>
                  </a:ext>
                </a:extLst>
              </p:cNvPr>
              <p:cNvSpPr/>
              <p:nvPr/>
            </p:nvSpPr>
            <p:spPr>
              <a:xfrm rot="7528459">
                <a:off x="5532042" y="1754229"/>
                <a:ext cx="71396" cy="4655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8" name="Rectangle 2307">
                <a:extLst>
                  <a:ext uri="{FF2B5EF4-FFF2-40B4-BE49-F238E27FC236}">
                    <a16:creationId xmlns:a16="http://schemas.microsoft.com/office/drawing/2014/main" id="{F540C551-4FAC-FC81-4CB5-9C1E085B6047}"/>
                  </a:ext>
                </a:extLst>
              </p:cNvPr>
              <p:cNvSpPr/>
              <p:nvPr/>
            </p:nvSpPr>
            <p:spPr>
              <a:xfrm rot="2588642">
                <a:off x="5397332" y="1877839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9" name="Rectangle 2308">
                <a:extLst>
                  <a:ext uri="{FF2B5EF4-FFF2-40B4-BE49-F238E27FC236}">
                    <a16:creationId xmlns:a16="http://schemas.microsoft.com/office/drawing/2014/main" id="{479B4486-D727-44BA-511C-87527610D518}"/>
                  </a:ext>
                </a:extLst>
              </p:cNvPr>
              <p:cNvSpPr/>
              <p:nvPr/>
            </p:nvSpPr>
            <p:spPr>
              <a:xfrm rot="2588642">
                <a:off x="5435328" y="1993593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239" name="Group 2238">
              <a:extLst>
                <a:ext uri="{FF2B5EF4-FFF2-40B4-BE49-F238E27FC236}">
                  <a16:creationId xmlns:a16="http://schemas.microsoft.com/office/drawing/2014/main" id="{53F57FB6-09DE-A4D0-2DE5-E9340CCD5C7E}"/>
                </a:ext>
              </a:extLst>
            </p:cNvPr>
            <p:cNvGrpSpPr/>
            <p:nvPr/>
          </p:nvGrpSpPr>
          <p:grpSpPr>
            <a:xfrm>
              <a:off x="3979026" y="4417015"/>
              <a:ext cx="497590" cy="489901"/>
              <a:chOff x="10069565" y="4812069"/>
              <a:chExt cx="497590" cy="489901"/>
            </a:xfrm>
          </p:grpSpPr>
          <p:grpSp>
            <p:nvGrpSpPr>
              <p:cNvPr id="2291" name="Group 2290">
                <a:extLst>
                  <a:ext uri="{FF2B5EF4-FFF2-40B4-BE49-F238E27FC236}">
                    <a16:creationId xmlns:a16="http://schemas.microsoft.com/office/drawing/2014/main" id="{2CB4082B-8FB4-D3AA-ABE3-36D3CBA8B3C5}"/>
                  </a:ext>
                </a:extLst>
              </p:cNvPr>
              <p:cNvGrpSpPr/>
              <p:nvPr/>
            </p:nvGrpSpPr>
            <p:grpSpPr>
              <a:xfrm>
                <a:off x="10069565" y="4812069"/>
                <a:ext cx="497590" cy="489901"/>
                <a:chOff x="6953181" y="5093820"/>
                <a:chExt cx="488658" cy="489901"/>
              </a:xfrm>
            </p:grpSpPr>
            <p:grpSp>
              <p:nvGrpSpPr>
                <p:cNvPr id="2296" name="Group 2295">
                  <a:extLst>
                    <a:ext uri="{FF2B5EF4-FFF2-40B4-BE49-F238E27FC236}">
                      <a16:creationId xmlns:a16="http://schemas.microsoft.com/office/drawing/2014/main" id="{2D719AE7-0D72-5CED-6F98-2E65A0B823C7}"/>
                    </a:ext>
                  </a:extLst>
                </p:cNvPr>
                <p:cNvGrpSpPr/>
                <p:nvPr/>
              </p:nvGrpSpPr>
              <p:grpSpPr>
                <a:xfrm>
                  <a:off x="6953181" y="5093820"/>
                  <a:ext cx="488658" cy="489901"/>
                  <a:chOff x="6350363" y="3272580"/>
                  <a:chExt cx="488658" cy="489901"/>
                </a:xfrm>
              </p:grpSpPr>
              <p:grpSp>
                <p:nvGrpSpPr>
                  <p:cNvPr id="2298" name="Group 2297">
                    <a:extLst>
                      <a:ext uri="{FF2B5EF4-FFF2-40B4-BE49-F238E27FC236}">
                        <a16:creationId xmlns:a16="http://schemas.microsoft.com/office/drawing/2014/main" id="{236B47F7-C127-FFAE-E799-294809F2853A}"/>
                      </a:ext>
                    </a:extLst>
                  </p:cNvPr>
                  <p:cNvGrpSpPr/>
                  <p:nvPr/>
                </p:nvGrpSpPr>
                <p:grpSpPr>
                  <a:xfrm>
                    <a:off x="6350363" y="3272580"/>
                    <a:ext cx="488658" cy="489901"/>
                    <a:chOff x="4882464" y="1722319"/>
                    <a:chExt cx="488658" cy="489901"/>
                  </a:xfrm>
                </p:grpSpPr>
                <p:pic>
                  <p:nvPicPr>
                    <p:cNvPr id="2300" name="Picture 25_1">
                      <a:extLst>
                        <a:ext uri="{FF2B5EF4-FFF2-40B4-BE49-F238E27FC236}">
                          <a16:creationId xmlns:a16="http://schemas.microsoft.com/office/drawing/2014/main" id="{ACD13185-DC81-8418-DA96-ABA804445F61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/>
                  </p:blipFill>
                  <p:spPr>
                    <a:xfrm>
                      <a:off x="4882464" y="1722319"/>
                      <a:ext cx="488658" cy="4899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2301" name="Rectangle 2300">
                      <a:extLst>
                        <a:ext uri="{FF2B5EF4-FFF2-40B4-BE49-F238E27FC236}">
                          <a16:creationId xmlns:a16="http://schemas.microsoft.com/office/drawing/2014/main" id="{9B20E3FD-22F8-C50C-EEFF-51CEC5C105A2}"/>
                        </a:ext>
                      </a:extLst>
                    </p:cNvPr>
                    <p:cNvSpPr/>
                    <p:nvPr/>
                  </p:nvSpPr>
                  <p:spPr>
                    <a:xfrm rot="2588642">
                      <a:off x="5034267" y="1928866"/>
                      <a:ext cx="71396" cy="4571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302" name="Rectangle 2301">
                      <a:extLst>
                        <a:ext uri="{FF2B5EF4-FFF2-40B4-BE49-F238E27FC236}">
                          <a16:creationId xmlns:a16="http://schemas.microsoft.com/office/drawing/2014/main" id="{A1140A1C-ED49-B2F6-D982-21B7FE07A5A0}"/>
                        </a:ext>
                      </a:extLst>
                    </p:cNvPr>
                    <p:cNvSpPr/>
                    <p:nvPr/>
                  </p:nvSpPr>
                  <p:spPr>
                    <a:xfrm rot="3091629">
                      <a:off x="5071419" y="2046537"/>
                      <a:ext cx="71396" cy="4571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solidFill>
                          <a:srgbClr val="00B0F0"/>
                        </a:solidFill>
                      </a:endParaRPr>
                    </a:p>
                  </p:txBody>
                </p:sp>
              </p:grpSp>
              <p:sp>
                <p:nvSpPr>
                  <p:cNvPr id="2299" name="Rectangle 2298">
                    <a:extLst>
                      <a:ext uri="{FF2B5EF4-FFF2-40B4-BE49-F238E27FC236}">
                        <a16:creationId xmlns:a16="http://schemas.microsoft.com/office/drawing/2014/main" id="{83AC74ED-42C2-A4AD-F359-6DC9378CC82B}"/>
                      </a:ext>
                    </a:extLst>
                  </p:cNvPr>
                  <p:cNvSpPr/>
                  <p:nvPr/>
                </p:nvSpPr>
                <p:spPr>
                  <a:xfrm rot="1908706">
                    <a:off x="6495460" y="3362536"/>
                    <a:ext cx="71396" cy="45719"/>
                  </a:xfrm>
                  <a:prstGeom prst="rect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sp>
              <p:nvSpPr>
                <p:cNvPr id="2297" name="Rectangle 2296">
                  <a:extLst>
                    <a:ext uri="{FF2B5EF4-FFF2-40B4-BE49-F238E27FC236}">
                      <a16:creationId xmlns:a16="http://schemas.microsoft.com/office/drawing/2014/main" id="{5BD9C998-B02D-409A-8DA7-005A0E386B47}"/>
                    </a:ext>
                  </a:extLst>
                </p:cNvPr>
                <p:cNvSpPr/>
                <p:nvPr/>
              </p:nvSpPr>
              <p:spPr>
                <a:xfrm rot="7528459">
                  <a:off x="7229321" y="5179682"/>
                  <a:ext cx="71396" cy="45719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292" name="Rectangle 2291">
                <a:extLst>
                  <a:ext uri="{FF2B5EF4-FFF2-40B4-BE49-F238E27FC236}">
                    <a16:creationId xmlns:a16="http://schemas.microsoft.com/office/drawing/2014/main" id="{0AE9BCF6-C65F-23B6-2714-0436ABEED4CB}"/>
                  </a:ext>
                </a:extLst>
              </p:cNvPr>
              <p:cNvSpPr/>
              <p:nvPr/>
            </p:nvSpPr>
            <p:spPr>
              <a:xfrm rot="3108829">
                <a:off x="10256824" y="5128180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3" name="Rectangle 2292">
                <a:extLst>
                  <a:ext uri="{FF2B5EF4-FFF2-40B4-BE49-F238E27FC236}">
                    <a16:creationId xmlns:a16="http://schemas.microsoft.com/office/drawing/2014/main" id="{610E9B7F-3F30-A19E-2C90-7017CC424260}"/>
                  </a:ext>
                </a:extLst>
              </p:cNvPr>
              <p:cNvSpPr/>
              <p:nvPr/>
            </p:nvSpPr>
            <p:spPr>
              <a:xfrm rot="2553136">
                <a:off x="10225524" y="5024796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4" name="Rectangle 2293">
                <a:extLst>
                  <a:ext uri="{FF2B5EF4-FFF2-40B4-BE49-F238E27FC236}">
                    <a16:creationId xmlns:a16="http://schemas.microsoft.com/office/drawing/2014/main" id="{6F8C4B04-5374-14F9-A5A9-5E1979EFEA25}"/>
                  </a:ext>
                </a:extLst>
              </p:cNvPr>
              <p:cNvSpPr/>
              <p:nvPr/>
            </p:nvSpPr>
            <p:spPr>
              <a:xfrm rot="2106646">
                <a:off x="10209797" y="4897382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5" name="Rectangle 2294">
                <a:extLst>
                  <a:ext uri="{FF2B5EF4-FFF2-40B4-BE49-F238E27FC236}">
                    <a16:creationId xmlns:a16="http://schemas.microsoft.com/office/drawing/2014/main" id="{4B50569B-F433-5761-18F1-E245D88BC3FE}"/>
                  </a:ext>
                </a:extLst>
              </p:cNvPr>
              <p:cNvSpPr/>
              <p:nvPr/>
            </p:nvSpPr>
            <p:spPr>
              <a:xfrm rot="7467862">
                <a:off x="10350496" y="4889788"/>
                <a:ext cx="72701" cy="4571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240" name="Straight Arrow Connector 2239">
              <a:extLst>
                <a:ext uri="{FF2B5EF4-FFF2-40B4-BE49-F238E27FC236}">
                  <a16:creationId xmlns:a16="http://schemas.microsoft.com/office/drawing/2014/main" id="{100263FD-FCFE-3DC0-A18E-58B273171ED0}"/>
                </a:ext>
              </a:extLst>
            </p:cNvPr>
            <p:cNvCxnSpPr>
              <a:cxnSpLocks/>
            </p:cNvCxnSpPr>
            <p:nvPr/>
          </p:nvCxnSpPr>
          <p:spPr>
            <a:xfrm>
              <a:off x="2735473" y="4707574"/>
              <a:ext cx="27826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1" name="Straight Arrow Connector 2240">
              <a:extLst>
                <a:ext uri="{FF2B5EF4-FFF2-40B4-BE49-F238E27FC236}">
                  <a16:creationId xmlns:a16="http://schemas.microsoft.com/office/drawing/2014/main" id="{4D54047C-8C48-FE38-5C2A-802286A2D284}"/>
                </a:ext>
              </a:extLst>
            </p:cNvPr>
            <p:cNvCxnSpPr>
              <a:cxnSpLocks/>
            </p:cNvCxnSpPr>
            <p:nvPr/>
          </p:nvCxnSpPr>
          <p:spPr>
            <a:xfrm>
              <a:off x="1348511" y="4707574"/>
              <a:ext cx="36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42" name="Picture 2241" descr="A wifi symbol on a black background">
              <a:extLst>
                <a:ext uri="{FF2B5EF4-FFF2-40B4-BE49-F238E27FC236}">
                  <a16:creationId xmlns:a16="http://schemas.microsoft.com/office/drawing/2014/main" id="{AE824EC3-7BCF-AF18-62D9-0952BB771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891511" y="5366403"/>
              <a:ext cx="158699" cy="116875"/>
            </a:xfrm>
            <a:prstGeom prst="rect">
              <a:avLst/>
            </a:prstGeom>
          </p:spPr>
        </p:pic>
        <p:cxnSp>
          <p:nvCxnSpPr>
            <p:cNvPr id="2243" name="Connector: Elbow 2242">
              <a:extLst>
                <a:ext uri="{FF2B5EF4-FFF2-40B4-BE49-F238E27FC236}">
                  <a16:creationId xmlns:a16="http://schemas.microsoft.com/office/drawing/2014/main" id="{CF7B6812-74D7-9970-8082-300B55E067C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11757" y="5039152"/>
              <a:ext cx="540258" cy="466770"/>
            </a:xfrm>
            <a:prstGeom prst="bentConnector3">
              <a:avLst>
                <a:gd name="adj1" fmla="val 635"/>
              </a:avLst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44" name="Group 2243">
              <a:extLst>
                <a:ext uri="{FF2B5EF4-FFF2-40B4-BE49-F238E27FC236}">
                  <a16:creationId xmlns:a16="http://schemas.microsoft.com/office/drawing/2014/main" id="{1D9B9E74-F171-E38C-A209-24094DF9F330}"/>
                </a:ext>
              </a:extLst>
            </p:cNvPr>
            <p:cNvGrpSpPr/>
            <p:nvPr/>
          </p:nvGrpSpPr>
          <p:grpSpPr>
            <a:xfrm>
              <a:off x="-837437" y="5249271"/>
              <a:ext cx="617383" cy="556864"/>
              <a:chOff x="1501467" y="1624319"/>
              <a:chExt cx="617383" cy="556864"/>
            </a:xfrm>
            <a:solidFill>
              <a:schemeClr val="bg1">
                <a:lumMod val="75000"/>
              </a:schemeClr>
            </a:solidFill>
          </p:grpSpPr>
          <p:sp>
            <p:nvSpPr>
              <p:cNvPr id="2288" name="Cube 2287">
                <a:extLst>
                  <a:ext uri="{FF2B5EF4-FFF2-40B4-BE49-F238E27FC236}">
                    <a16:creationId xmlns:a16="http://schemas.microsoft.com/office/drawing/2014/main" id="{8A8DE9D5-494D-A2EA-8CE7-DB8656B5D3E7}"/>
                  </a:ext>
                </a:extLst>
              </p:cNvPr>
              <p:cNvSpPr/>
              <p:nvPr/>
            </p:nvSpPr>
            <p:spPr>
              <a:xfrm rot="16200000" flipV="1">
                <a:off x="1338151" y="1787635"/>
                <a:ext cx="556864" cy="230231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89" name="Cube 2288">
                <a:extLst>
                  <a:ext uri="{FF2B5EF4-FFF2-40B4-BE49-F238E27FC236}">
                    <a16:creationId xmlns:a16="http://schemas.microsoft.com/office/drawing/2014/main" id="{25EAF5ED-9B57-413E-03EC-6885D4B4C5B7}"/>
                  </a:ext>
                </a:extLst>
              </p:cNvPr>
              <p:cNvSpPr/>
              <p:nvPr/>
            </p:nvSpPr>
            <p:spPr>
              <a:xfrm rot="16200000" flipV="1">
                <a:off x="1594064" y="1783837"/>
                <a:ext cx="484394" cy="228993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90" name="Cube 2289">
                <a:extLst>
                  <a:ext uri="{FF2B5EF4-FFF2-40B4-BE49-F238E27FC236}">
                    <a16:creationId xmlns:a16="http://schemas.microsoft.com/office/drawing/2014/main" id="{50BD32D3-3245-E915-6BD3-3DD802BFCF06}"/>
                  </a:ext>
                </a:extLst>
              </p:cNvPr>
              <p:cNvSpPr/>
              <p:nvPr/>
            </p:nvSpPr>
            <p:spPr>
              <a:xfrm rot="16200000" flipV="1">
                <a:off x="1832848" y="1806975"/>
                <a:ext cx="380025" cy="191979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2245" name="Picture 27_1">
              <a:extLst>
                <a:ext uri="{FF2B5EF4-FFF2-40B4-BE49-F238E27FC236}">
                  <a16:creationId xmlns:a16="http://schemas.microsoft.com/office/drawing/2014/main" id="{70A3CAE1-47B1-BCEE-1C02-C8236937E169}"/>
                </a:ext>
              </a:extLst>
            </p:cNvPr>
            <p:cNvPicPr/>
            <p:nvPr/>
          </p:nvPicPr>
          <p:blipFill>
            <a:blip r:embed="rId28"/>
            <a:stretch/>
          </p:blipFill>
          <p:spPr>
            <a:xfrm rot="16200000">
              <a:off x="-1782507" y="5287266"/>
              <a:ext cx="488659" cy="503744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246" name="Group 2245">
              <a:extLst>
                <a:ext uri="{FF2B5EF4-FFF2-40B4-BE49-F238E27FC236}">
                  <a16:creationId xmlns:a16="http://schemas.microsoft.com/office/drawing/2014/main" id="{85A0C6F9-0FF3-A52A-0CC7-0603687374A9}"/>
                </a:ext>
              </a:extLst>
            </p:cNvPr>
            <p:cNvGrpSpPr/>
            <p:nvPr/>
          </p:nvGrpSpPr>
          <p:grpSpPr>
            <a:xfrm>
              <a:off x="287847" y="5264356"/>
              <a:ext cx="435710" cy="439200"/>
              <a:chOff x="2327572" y="1723343"/>
              <a:chExt cx="441028" cy="403244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267" name="Cube 2266">
                <a:extLst>
                  <a:ext uri="{FF2B5EF4-FFF2-40B4-BE49-F238E27FC236}">
                    <a16:creationId xmlns:a16="http://schemas.microsoft.com/office/drawing/2014/main" id="{99974216-54DB-81CD-BB07-F0D6D2AA463E}"/>
                  </a:ext>
                </a:extLst>
              </p:cNvPr>
              <p:cNvSpPr/>
              <p:nvPr/>
            </p:nvSpPr>
            <p:spPr>
              <a:xfrm>
                <a:off x="2327573" y="1729050"/>
                <a:ext cx="441027" cy="397537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268" name="Straight Connector 2267">
                <a:extLst>
                  <a:ext uri="{FF2B5EF4-FFF2-40B4-BE49-F238E27FC236}">
                    <a16:creationId xmlns:a16="http://schemas.microsoft.com/office/drawing/2014/main" id="{6F6C38E5-FF50-6A88-B982-2C557743BB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1896548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9" name="Straight Connector 2268">
                <a:extLst>
                  <a:ext uri="{FF2B5EF4-FFF2-40B4-BE49-F238E27FC236}">
                    <a16:creationId xmlns:a16="http://schemas.microsoft.com/office/drawing/2014/main" id="{499034BD-BE8F-2B58-3573-F6DD9BC36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2" y="1956443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0" name="Straight Connector 2269">
                <a:extLst>
                  <a:ext uri="{FF2B5EF4-FFF2-40B4-BE49-F238E27FC236}">
                    <a16:creationId xmlns:a16="http://schemas.microsoft.com/office/drawing/2014/main" id="{CDF54B20-758D-C7FD-8BC7-03DBA9E419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15436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1" name="Straight Connector 2270">
                <a:extLst>
                  <a:ext uri="{FF2B5EF4-FFF2-40B4-BE49-F238E27FC236}">
                    <a16:creationId xmlns:a16="http://schemas.microsoft.com/office/drawing/2014/main" id="{E6752461-DA7B-7325-76F2-3AD06F2504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573" y="2074951"/>
                <a:ext cx="331599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2" name="Straight Connector 2271">
                <a:extLst>
                  <a:ext uri="{FF2B5EF4-FFF2-40B4-BE49-F238E27FC236}">
                    <a16:creationId xmlns:a16="http://schemas.microsoft.com/office/drawing/2014/main" id="{9B2E45D4-9E78-F4F5-F168-BE2FC7D07B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6135" y="1793084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3" name="Straight Connector 2272">
                <a:extLst>
                  <a:ext uri="{FF2B5EF4-FFF2-40B4-BE49-F238E27FC236}">
                    <a16:creationId xmlns:a16="http://schemas.microsoft.com/office/drawing/2014/main" id="{E579EBDB-2D35-5DE0-7B94-2D1785D31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7813" y="1761103"/>
                <a:ext cx="327955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4" name="Straight Connector 2273">
                <a:extLst>
                  <a:ext uri="{FF2B5EF4-FFF2-40B4-BE49-F238E27FC236}">
                    <a16:creationId xmlns:a16="http://schemas.microsoft.com/office/drawing/2014/main" id="{0FDC32FA-8866-E18A-075F-3831DA3E7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796" y="1854792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5" name="Straight Connector 2274">
                <a:extLst>
                  <a:ext uri="{FF2B5EF4-FFF2-40B4-BE49-F238E27FC236}">
                    <a16:creationId xmlns:a16="http://schemas.microsoft.com/office/drawing/2014/main" id="{55D6D17C-A527-EE00-4486-7DD63F8C04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7302" y="1799157"/>
                <a:ext cx="105674" cy="9915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6" name="Straight Connector 2275">
                <a:extLst>
                  <a:ext uri="{FF2B5EF4-FFF2-40B4-BE49-F238E27FC236}">
                    <a16:creationId xmlns:a16="http://schemas.microsoft.com/office/drawing/2014/main" id="{4DB2B0D4-AB51-929B-5A6D-AD72B4746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1558" y="1916629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7" name="Straight Connector 2276">
                <a:extLst>
                  <a:ext uri="{FF2B5EF4-FFF2-40B4-BE49-F238E27FC236}">
                    <a16:creationId xmlns:a16="http://schemas.microsoft.com/office/drawing/2014/main" id="{2F05AE5F-4BEA-531A-27B7-A435A6396B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0038" y="1976391"/>
                <a:ext cx="105674" cy="9938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8" name="Straight Connector 2277">
                <a:extLst>
                  <a:ext uri="{FF2B5EF4-FFF2-40B4-BE49-F238E27FC236}">
                    <a16:creationId xmlns:a16="http://schemas.microsoft.com/office/drawing/2014/main" id="{D2E835CB-BB19-839E-1158-F60A0B1C90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12" y="1823934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9" name="Straight Connector 2278">
                <a:extLst>
                  <a:ext uri="{FF2B5EF4-FFF2-40B4-BE49-F238E27FC236}">
                    <a16:creationId xmlns:a16="http://schemas.microsoft.com/office/drawing/2014/main" id="{E482B54F-78F1-7B74-6790-059DE33D230C}"/>
                  </a:ext>
                </a:extLst>
              </p:cNvPr>
              <p:cNvCxnSpPr/>
              <p:nvPr/>
            </p:nvCxnSpPr>
            <p:spPr>
              <a:xfrm>
                <a:off x="2694090" y="1795068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0" name="Straight Connector 2279">
                <a:extLst>
                  <a:ext uri="{FF2B5EF4-FFF2-40B4-BE49-F238E27FC236}">
                    <a16:creationId xmlns:a16="http://schemas.microsoft.com/office/drawing/2014/main" id="{BEADD1CD-DEF3-E6CC-70A7-EB5A1A9D27B8}"/>
                  </a:ext>
                </a:extLst>
              </p:cNvPr>
              <p:cNvCxnSpPr/>
              <p:nvPr/>
            </p:nvCxnSpPr>
            <p:spPr>
              <a:xfrm>
                <a:off x="2735767" y="1763681"/>
                <a:ext cx="0" cy="29086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1" name="Straight Connector 2280">
                <a:extLst>
                  <a:ext uri="{FF2B5EF4-FFF2-40B4-BE49-F238E27FC236}">
                    <a16:creationId xmlns:a16="http://schemas.microsoft.com/office/drawing/2014/main" id="{AA127A99-73FB-2F6F-29AD-2BDB232A9BB2}"/>
                  </a:ext>
                </a:extLst>
              </p:cNvPr>
              <p:cNvCxnSpPr/>
              <p:nvPr/>
            </p:nvCxnSpPr>
            <p:spPr>
              <a:xfrm>
                <a:off x="2458203" y="1824263"/>
                <a:ext cx="0" cy="29747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2" name="Straight Connector 2281">
                <a:extLst>
                  <a:ext uri="{FF2B5EF4-FFF2-40B4-BE49-F238E27FC236}">
                    <a16:creationId xmlns:a16="http://schemas.microsoft.com/office/drawing/2014/main" id="{6BDE9095-4DD0-3AC4-BF9E-4ED5DD8026F9}"/>
                  </a:ext>
                </a:extLst>
              </p:cNvPr>
              <p:cNvCxnSpPr/>
              <p:nvPr/>
            </p:nvCxnSpPr>
            <p:spPr>
              <a:xfrm>
                <a:off x="2523794" y="1823930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3" name="Straight Connector 2282">
                <a:extLst>
                  <a:ext uri="{FF2B5EF4-FFF2-40B4-BE49-F238E27FC236}">
                    <a16:creationId xmlns:a16="http://schemas.microsoft.com/office/drawing/2014/main" id="{6E02E99B-965B-217C-9668-58558E441DCA}"/>
                  </a:ext>
                </a:extLst>
              </p:cNvPr>
              <p:cNvCxnSpPr/>
              <p:nvPr/>
            </p:nvCxnSpPr>
            <p:spPr>
              <a:xfrm>
                <a:off x="2593029" y="1823931"/>
                <a:ext cx="0" cy="298153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4" name="Straight Connector 2283">
                <a:extLst>
                  <a:ext uri="{FF2B5EF4-FFF2-40B4-BE49-F238E27FC236}">
                    <a16:creationId xmlns:a16="http://schemas.microsoft.com/office/drawing/2014/main" id="{29782CB0-CE21-20A1-1EF2-808237893B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5741" y="1723343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5" name="Straight Connector 2284">
                <a:extLst>
                  <a:ext uri="{FF2B5EF4-FFF2-40B4-BE49-F238E27FC236}">
                    <a16:creationId xmlns:a16="http://schemas.microsoft.com/office/drawing/2014/main" id="{1BE1A710-FC40-A030-FDF3-2DABE59A18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20150" y="1724711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6" name="Straight Connector 2285">
                <a:extLst>
                  <a:ext uri="{FF2B5EF4-FFF2-40B4-BE49-F238E27FC236}">
                    <a16:creationId xmlns:a16="http://schemas.microsoft.com/office/drawing/2014/main" id="{F4D496F9-6508-3F6E-DF22-3185DB3E05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50915" y="1725055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7" name="Straight Connector 2286">
                <a:extLst>
                  <a:ext uri="{FF2B5EF4-FFF2-40B4-BE49-F238E27FC236}">
                    <a16:creationId xmlns:a16="http://schemas.microsoft.com/office/drawing/2014/main" id="{BE5875B6-7C05-AC64-5116-B35D45115C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8968" y="1725079"/>
                <a:ext cx="125449" cy="10702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7" name="Straight Arrow Connector 2246">
              <a:extLst>
                <a:ext uri="{FF2B5EF4-FFF2-40B4-BE49-F238E27FC236}">
                  <a16:creationId xmlns:a16="http://schemas.microsoft.com/office/drawing/2014/main" id="{EDE2F769-5F18-FB89-44C6-DFB0C18F7991}"/>
                </a:ext>
              </a:extLst>
            </p:cNvPr>
            <p:cNvCxnSpPr>
              <a:cxnSpLocks/>
            </p:cNvCxnSpPr>
            <p:nvPr/>
          </p:nvCxnSpPr>
          <p:spPr>
            <a:xfrm>
              <a:off x="-1291087" y="5537095"/>
              <a:ext cx="425404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8" name="Straight Arrow Connector 2247">
              <a:extLst>
                <a:ext uri="{FF2B5EF4-FFF2-40B4-BE49-F238E27FC236}">
                  <a16:creationId xmlns:a16="http://schemas.microsoft.com/office/drawing/2014/main" id="{6B627513-BB69-5D36-7F76-98D41B86950C}"/>
                </a:ext>
              </a:extLst>
            </p:cNvPr>
            <p:cNvCxnSpPr>
              <a:cxnSpLocks/>
            </p:cNvCxnSpPr>
            <p:nvPr/>
          </p:nvCxnSpPr>
          <p:spPr>
            <a:xfrm>
              <a:off x="-203590" y="5542666"/>
              <a:ext cx="468000" cy="27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49" name="Group 2248">
              <a:extLst>
                <a:ext uri="{FF2B5EF4-FFF2-40B4-BE49-F238E27FC236}">
                  <a16:creationId xmlns:a16="http://schemas.microsoft.com/office/drawing/2014/main" id="{EBD6FB5A-9BED-AB5F-4385-4E1E3607FD6E}"/>
                </a:ext>
              </a:extLst>
            </p:cNvPr>
            <p:cNvGrpSpPr/>
            <p:nvPr/>
          </p:nvGrpSpPr>
          <p:grpSpPr>
            <a:xfrm>
              <a:off x="1706583" y="4474512"/>
              <a:ext cx="296712" cy="380025"/>
              <a:chOff x="3788264" y="1712539"/>
              <a:chExt cx="296712" cy="380025"/>
            </a:xfrm>
            <a:solidFill>
              <a:schemeClr val="bg1">
                <a:lumMod val="75000"/>
              </a:schemeClr>
            </a:solidFill>
          </p:grpSpPr>
          <p:sp>
            <p:nvSpPr>
              <p:cNvPr id="2265" name="Cube 2264">
                <a:extLst>
                  <a:ext uri="{FF2B5EF4-FFF2-40B4-BE49-F238E27FC236}">
                    <a16:creationId xmlns:a16="http://schemas.microsoft.com/office/drawing/2014/main" id="{D0ACBABB-814D-1D7B-E796-D5FD50E07189}"/>
                  </a:ext>
                </a:extLst>
              </p:cNvPr>
              <p:cNvSpPr/>
              <p:nvPr/>
            </p:nvSpPr>
            <p:spPr>
              <a:xfrm rot="16200000" flipV="1">
                <a:off x="3694241" y="1806562"/>
                <a:ext cx="380025" cy="191979"/>
              </a:xfrm>
              <a:prstGeom prst="cube">
                <a:avLst>
                  <a:gd name="adj" fmla="val 7459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66" name="Cube 2265">
                <a:extLst>
                  <a:ext uri="{FF2B5EF4-FFF2-40B4-BE49-F238E27FC236}">
                    <a16:creationId xmlns:a16="http://schemas.microsoft.com/office/drawing/2014/main" id="{C481B904-DA9C-41CE-E994-79F2FA5E486A}"/>
                  </a:ext>
                </a:extLst>
              </p:cNvPr>
              <p:cNvSpPr/>
              <p:nvPr/>
            </p:nvSpPr>
            <p:spPr>
              <a:xfrm rot="16200000" flipV="1">
                <a:off x="3850241" y="1847757"/>
                <a:ext cx="311514" cy="157957"/>
              </a:xfrm>
              <a:prstGeom prst="cube">
                <a:avLst>
                  <a:gd name="adj" fmla="val 68562"/>
                </a:avLst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2250" name="Straight Connector 2249">
              <a:extLst>
                <a:ext uri="{FF2B5EF4-FFF2-40B4-BE49-F238E27FC236}">
                  <a16:creationId xmlns:a16="http://schemas.microsoft.com/office/drawing/2014/main" id="{059B7C9A-62BE-4B32-FFA7-A127B8DF97C7}"/>
                </a:ext>
              </a:extLst>
            </p:cNvPr>
            <p:cNvCxnSpPr/>
            <p:nvPr/>
          </p:nvCxnSpPr>
          <p:spPr>
            <a:xfrm>
              <a:off x="2010949" y="4707574"/>
              <a:ext cx="162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1" name="Straight Arrow Connector 2250">
              <a:extLst>
                <a:ext uri="{FF2B5EF4-FFF2-40B4-BE49-F238E27FC236}">
                  <a16:creationId xmlns:a16="http://schemas.microsoft.com/office/drawing/2014/main" id="{5B19AD5F-4922-D311-EDAF-CA99D2991D34}"/>
                </a:ext>
              </a:extLst>
            </p:cNvPr>
            <p:cNvCxnSpPr>
              <a:cxnSpLocks/>
            </p:cNvCxnSpPr>
            <p:nvPr/>
          </p:nvCxnSpPr>
          <p:spPr>
            <a:xfrm>
              <a:off x="2162762" y="4532951"/>
              <a:ext cx="37760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2" name="Straight Connector 2251">
              <a:extLst>
                <a:ext uri="{FF2B5EF4-FFF2-40B4-BE49-F238E27FC236}">
                  <a16:creationId xmlns:a16="http://schemas.microsoft.com/office/drawing/2014/main" id="{A801B5B1-768B-A2F3-E5A5-804D89C783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2949" y="4527286"/>
              <a:ext cx="0" cy="36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" name="Cube 2252">
              <a:extLst>
                <a:ext uri="{FF2B5EF4-FFF2-40B4-BE49-F238E27FC236}">
                  <a16:creationId xmlns:a16="http://schemas.microsoft.com/office/drawing/2014/main" id="{2FC208AD-143B-E221-CF35-E925D5041AD9}"/>
                </a:ext>
              </a:extLst>
            </p:cNvPr>
            <p:cNvSpPr/>
            <p:nvPr/>
          </p:nvSpPr>
          <p:spPr>
            <a:xfrm>
              <a:off x="2561011" y="4354743"/>
              <a:ext cx="148127" cy="314811"/>
            </a:xfrm>
            <a:prstGeom prst="cube">
              <a:avLst>
                <a:gd name="adj" fmla="val 8624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254" name="Straight Arrow Connector 2253">
              <a:extLst>
                <a:ext uri="{FF2B5EF4-FFF2-40B4-BE49-F238E27FC236}">
                  <a16:creationId xmlns:a16="http://schemas.microsoft.com/office/drawing/2014/main" id="{E8C23DC7-D73A-E0B0-DFD8-2B921BBA18C9}"/>
                </a:ext>
              </a:extLst>
            </p:cNvPr>
            <p:cNvCxnSpPr>
              <a:cxnSpLocks/>
            </p:cNvCxnSpPr>
            <p:nvPr/>
          </p:nvCxnSpPr>
          <p:spPr>
            <a:xfrm>
              <a:off x="2162762" y="4891697"/>
              <a:ext cx="37760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" name="Cube 2254">
              <a:extLst>
                <a:ext uri="{FF2B5EF4-FFF2-40B4-BE49-F238E27FC236}">
                  <a16:creationId xmlns:a16="http://schemas.microsoft.com/office/drawing/2014/main" id="{3740B010-598E-7EF8-7744-2B5AFDDED20B}"/>
                </a:ext>
              </a:extLst>
            </p:cNvPr>
            <p:cNvSpPr/>
            <p:nvPr/>
          </p:nvSpPr>
          <p:spPr>
            <a:xfrm>
              <a:off x="2566790" y="4671478"/>
              <a:ext cx="148127" cy="314811"/>
            </a:xfrm>
            <a:prstGeom prst="cube">
              <a:avLst>
                <a:gd name="adj" fmla="val 8624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56" name="TextBox 2255">
              <a:extLst>
                <a:ext uri="{FF2B5EF4-FFF2-40B4-BE49-F238E27FC236}">
                  <a16:creationId xmlns:a16="http://schemas.microsoft.com/office/drawing/2014/main" id="{206F49C1-5D19-12C6-693A-938DF34462B6}"/>
                </a:ext>
              </a:extLst>
            </p:cNvPr>
            <p:cNvSpPr txBox="1"/>
            <p:nvPr/>
          </p:nvSpPr>
          <p:spPr>
            <a:xfrm>
              <a:off x="2221684" y="4723509"/>
              <a:ext cx="238716" cy="134052"/>
            </a:xfrm>
            <a:custGeom>
              <a:avLst/>
              <a:gdLst/>
              <a:ahLst/>
              <a:cxnLst/>
              <a:rect l="l" t="t" r="r" b="b"/>
              <a:pathLst>
                <a:path w="238716" h="134052">
                  <a:moveTo>
                    <a:pt x="197802" y="13166"/>
                  </a:moveTo>
                  <a:cubicBezTo>
                    <a:pt x="190732" y="13166"/>
                    <a:pt x="184723" y="16038"/>
                    <a:pt x="179775" y="21782"/>
                  </a:cubicBezTo>
                  <a:cubicBezTo>
                    <a:pt x="174826" y="27526"/>
                    <a:pt x="172352" y="36053"/>
                    <a:pt x="172352" y="47364"/>
                  </a:cubicBezTo>
                  <a:cubicBezTo>
                    <a:pt x="172352" y="59677"/>
                    <a:pt x="174797" y="68661"/>
                    <a:pt x="179687" y="74316"/>
                  </a:cubicBezTo>
                  <a:cubicBezTo>
                    <a:pt x="184576" y="79972"/>
                    <a:pt x="190703" y="82799"/>
                    <a:pt x="198067" y="82799"/>
                  </a:cubicBezTo>
                  <a:cubicBezTo>
                    <a:pt x="205372" y="82799"/>
                    <a:pt x="211499" y="79986"/>
                    <a:pt x="216447" y="74360"/>
                  </a:cubicBezTo>
                  <a:cubicBezTo>
                    <a:pt x="221396" y="68734"/>
                    <a:pt x="223870" y="59912"/>
                    <a:pt x="223870" y="47895"/>
                  </a:cubicBezTo>
                  <a:cubicBezTo>
                    <a:pt x="223870" y="36407"/>
                    <a:pt x="221322" y="27747"/>
                    <a:pt x="216226" y="21915"/>
                  </a:cubicBezTo>
                  <a:cubicBezTo>
                    <a:pt x="211130" y="16083"/>
                    <a:pt x="204989" y="13166"/>
                    <a:pt x="197802" y="13166"/>
                  </a:cubicBezTo>
                  <a:close/>
                  <a:moveTo>
                    <a:pt x="96031" y="13078"/>
                  </a:moveTo>
                  <a:cubicBezTo>
                    <a:pt x="88726" y="13078"/>
                    <a:pt x="82585" y="15523"/>
                    <a:pt x="77607" y="20413"/>
                  </a:cubicBezTo>
                  <a:cubicBezTo>
                    <a:pt x="72629" y="25302"/>
                    <a:pt x="69875" y="31841"/>
                    <a:pt x="69345" y="40030"/>
                  </a:cubicBezTo>
                  <a:lnTo>
                    <a:pt x="121746" y="40030"/>
                  </a:lnTo>
                  <a:cubicBezTo>
                    <a:pt x="121039" y="32136"/>
                    <a:pt x="119036" y="26215"/>
                    <a:pt x="115737" y="22268"/>
                  </a:cubicBezTo>
                  <a:cubicBezTo>
                    <a:pt x="110671" y="16141"/>
                    <a:pt x="104102" y="13078"/>
                    <a:pt x="96031" y="13078"/>
                  </a:cubicBezTo>
                  <a:close/>
                  <a:moveTo>
                    <a:pt x="196653" y="0"/>
                  </a:moveTo>
                  <a:cubicBezTo>
                    <a:pt x="207728" y="0"/>
                    <a:pt x="216860" y="4477"/>
                    <a:pt x="224047" y="13432"/>
                  </a:cubicBezTo>
                  <a:lnTo>
                    <a:pt x="224047" y="2121"/>
                  </a:lnTo>
                  <a:lnTo>
                    <a:pt x="238716" y="2121"/>
                  </a:lnTo>
                  <a:lnTo>
                    <a:pt x="238716" y="83241"/>
                  </a:lnTo>
                  <a:cubicBezTo>
                    <a:pt x="238716" y="97851"/>
                    <a:pt x="237228" y="108205"/>
                    <a:pt x="234253" y="114302"/>
                  </a:cubicBezTo>
                  <a:cubicBezTo>
                    <a:pt x="231278" y="120399"/>
                    <a:pt x="226565" y="125215"/>
                    <a:pt x="220114" y="128750"/>
                  </a:cubicBezTo>
                  <a:cubicBezTo>
                    <a:pt x="213664" y="132285"/>
                    <a:pt x="205725" y="134052"/>
                    <a:pt x="196299" y="134052"/>
                  </a:cubicBezTo>
                  <a:cubicBezTo>
                    <a:pt x="185106" y="134052"/>
                    <a:pt x="176064" y="131534"/>
                    <a:pt x="169171" y="126497"/>
                  </a:cubicBezTo>
                  <a:cubicBezTo>
                    <a:pt x="162278" y="121460"/>
                    <a:pt x="158950" y="113875"/>
                    <a:pt x="159185" y="103742"/>
                  </a:cubicBezTo>
                  <a:lnTo>
                    <a:pt x="174650" y="106040"/>
                  </a:lnTo>
                  <a:cubicBezTo>
                    <a:pt x="175298" y="110812"/>
                    <a:pt x="177095" y="114287"/>
                    <a:pt x="180040" y="116467"/>
                  </a:cubicBezTo>
                  <a:cubicBezTo>
                    <a:pt x="183987" y="119413"/>
                    <a:pt x="189378" y="120885"/>
                    <a:pt x="196211" y="120885"/>
                  </a:cubicBezTo>
                  <a:cubicBezTo>
                    <a:pt x="203575" y="120885"/>
                    <a:pt x="209260" y="119413"/>
                    <a:pt x="213266" y="116467"/>
                  </a:cubicBezTo>
                  <a:cubicBezTo>
                    <a:pt x="217272" y="113522"/>
                    <a:pt x="219982" y="109398"/>
                    <a:pt x="221396" y="104096"/>
                  </a:cubicBezTo>
                  <a:cubicBezTo>
                    <a:pt x="222220" y="100856"/>
                    <a:pt x="222603" y="94051"/>
                    <a:pt x="222544" y="83683"/>
                  </a:cubicBezTo>
                  <a:cubicBezTo>
                    <a:pt x="215593" y="91872"/>
                    <a:pt x="206933" y="95966"/>
                    <a:pt x="196565" y="95966"/>
                  </a:cubicBezTo>
                  <a:cubicBezTo>
                    <a:pt x="183663" y="95966"/>
                    <a:pt x="173678" y="91312"/>
                    <a:pt x="166608" y="82004"/>
                  </a:cubicBezTo>
                  <a:cubicBezTo>
                    <a:pt x="159539" y="72696"/>
                    <a:pt x="156004" y="61532"/>
                    <a:pt x="156004" y="48513"/>
                  </a:cubicBezTo>
                  <a:cubicBezTo>
                    <a:pt x="156004" y="39559"/>
                    <a:pt x="157624" y="31296"/>
                    <a:pt x="160864" y="23726"/>
                  </a:cubicBezTo>
                  <a:cubicBezTo>
                    <a:pt x="164105" y="16156"/>
                    <a:pt x="168803" y="10309"/>
                    <a:pt x="174959" y="6185"/>
                  </a:cubicBezTo>
                  <a:cubicBezTo>
                    <a:pt x="181115" y="2062"/>
                    <a:pt x="188346" y="0"/>
                    <a:pt x="196653" y="0"/>
                  </a:cubicBezTo>
                  <a:close/>
                  <a:moveTo>
                    <a:pt x="95854" y="0"/>
                  </a:moveTo>
                  <a:cubicBezTo>
                    <a:pt x="108403" y="0"/>
                    <a:pt x="118653" y="4271"/>
                    <a:pt x="126606" y="12813"/>
                  </a:cubicBezTo>
                  <a:cubicBezTo>
                    <a:pt x="134559" y="21355"/>
                    <a:pt x="138536" y="33373"/>
                    <a:pt x="138536" y="48867"/>
                  </a:cubicBezTo>
                  <a:cubicBezTo>
                    <a:pt x="138536" y="49809"/>
                    <a:pt x="138506" y="51223"/>
                    <a:pt x="138447" y="53108"/>
                  </a:cubicBezTo>
                  <a:lnTo>
                    <a:pt x="68461" y="53108"/>
                  </a:lnTo>
                  <a:cubicBezTo>
                    <a:pt x="69050" y="63418"/>
                    <a:pt x="71966" y="71312"/>
                    <a:pt x="77209" y="76790"/>
                  </a:cubicBezTo>
                  <a:cubicBezTo>
                    <a:pt x="82452" y="82269"/>
                    <a:pt x="88991" y="85009"/>
                    <a:pt x="96827" y="85009"/>
                  </a:cubicBezTo>
                  <a:cubicBezTo>
                    <a:pt x="102659" y="85009"/>
                    <a:pt x="107637" y="83477"/>
                    <a:pt x="111761" y="80413"/>
                  </a:cubicBezTo>
                  <a:cubicBezTo>
                    <a:pt x="115884" y="77350"/>
                    <a:pt x="119154" y="72460"/>
                    <a:pt x="121569" y="65745"/>
                  </a:cubicBezTo>
                  <a:lnTo>
                    <a:pt x="138005" y="67777"/>
                  </a:lnTo>
                  <a:cubicBezTo>
                    <a:pt x="135413" y="77380"/>
                    <a:pt x="130612" y="84832"/>
                    <a:pt x="123602" y="90134"/>
                  </a:cubicBezTo>
                  <a:cubicBezTo>
                    <a:pt x="116591" y="95436"/>
                    <a:pt x="107637" y="98087"/>
                    <a:pt x="96738" y="98087"/>
                  </a:cubicBezTo>
                  <a:cubicBezTo>
                    <a:pt x="83012" y="98087"/>
                    <a:pt x="72128" y="93860"/>
                    <a:pt x="64087" y="85406"/>
                  </a:cubicBezTo>
                  <a:cubicBezTo>
                    <a:pt x="56045" y="76952"/>
                    <a:pt x="52025" y="65097"/>
                    <a:pt x="52025" y="49839"/>
                  </a:cubicBezTo>
                  <a:cubicBezTo>
                    <a:pt x="52025" y="34050"/>
                    <a:pt x="56090" y="21797"/>
                    <a:pt x="64219" y="13078"/>
                  </a:cubicBezTo>
                  <a:cubicBezTo>
                    <a:pt x="72349" y="4359"/>
                    <a:pt x="82894" y="0"/>
                    <a:pt x="95854" y="0"/>
                  </a:cubicBezTo>
                  <a:close/>
                  <a:moveTo>
                    <a:pt x="34640" y="0"/>
                  </a:moveTo>
                  <a:cubicBezTo>
                    <a:pt x="40001" y="0"/>
                    <a:pt x="45450" y="1708"/>
                    <a:pt x="50987" y="5125"/>
                  </a:cubicBezTo>
                  <a:lnTo>
                    <a:pt x="45509" y="19882"/>
                  </a:lnTo>
                  <a:cubicBezTo>
                    <a:pt x="41621" y="17585"/>
                    <a:pt x="37733" y="16436"/>
                    <a:pt x="33844" y="16436"/>
                  </a:cubicBezTo>
                  <a:cubicBezTo>
                    <a:pt x="30369" y="16436"/>
                    <a:pt x="27246" y="17482"/>
                    <a:pt x="24478" y="19573"/>
                  </a:cubicBezTo>
                  <a:cubicBezTo>
                    <a:pt x="21709" y="21664"/>
                    <a:pt x="19735" y="24566"/>
                    <a:pt x="18557" y="28277"/>
                  </a:cubicBezTo>
                  <a:cubicBezTo>
                    <a:pt x="16790" y="33933"/>
                    <a:pt x="15906" y="40118"/>
                    <a:pt x="15906" y="46834"/>
                  </a:cubicBezTo>
                  <a:lnTo>
                    <a:pt x="15906" y="95966"/>
                  </a:lnTo>
                  <a:lnTo>
                    <a:pt x="0" y="95966"/>
                  </a:lnTo>
                  <a:lnTo>
                    <a:pt x="0" y="2121"/>
                  </a:lnTo>
                  <a:lnTo>
                    <a:pt x="14315" y="2121"/>
                  </a:lnTo>
                  <a:lnTo>
                    <a:pt x="14315" y="16348"/>
                  </a:lnTo>
                  <a:cubicBezTo>
                    <a:pt x="17968" y="9691"/>
                    <a:pt x="21340" y="5302"/>
                    <a:pt x="24433" y="3181"/>
                  </a:cubicBezTo>
                  <a:cubicBezTo>
                    <a:pt x="27526" y="1060"/>
                    <a:pt x="30928" y="0"/>
                    <a:pt x="346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7" name="TextBox 2256">
              <a:extLst>
                <a:ext uri="{FF2B5EF4-FFF2-40B4-BE49-F238E27FC236}">
                  <a16:creationId xmlns:a16="http://schemas.microsoft.com/office/drawing/2014/main" id="{55282D7B-FB2F-09A6-71BB-1D77BAC9BBB7}"/>
                </a:ext>
              </a:extLst>
            </p:cNvPr>
            <p:cNvSpPr txBox="1"/>
            <p:nvPr/>
          </p:nvSpPr>
          <p:spPr>
            <a:xfrm>
              <a:off x="2221219" y="4345782"/>
              <a:ext cx="209788" cy="131667"/>
            </a:xfrm>
            <a:custGeom>
              <a:avLst/>
              <a:gdLst/>
              <a:ahLst/>
              <a:cxnLst/>
              <a:rect l="l" t="t" r="r" b="b"/>
              <a:pathLst>
                <a:path w="209788" h="131667">
                  <a:moveTo>
                    <a:pt x="169051" y="33580"/>
                  </a:moveTo>
                  <a:cubicBezTo>
                    <a:pt x="176414" y="33580"/>
                    <a:pt x="182880" y="34640"/>
                    <a:pt x="188447" y="36761"/>
                  </a:cubicBezTo>
                  <a:cubicBezTo>
                    <a:pt x="194014" y="38882"/>
                    <a:pt x="198123" y="41754"/>
                    <a:pt x="200774" y="45377"/>
                  </a:cubicBezTo>
                  <a:cubicBezTo>
                    <a:pt x="203425" y="49000"/>
                    <a:pt x="205251" y="53845"/>
                    <a:pt x="206253" y="59913"/>
                  </a:cubicBezTo>
                  <a:lnTo>
                    <a:pt x="190700" y="62034"/>
                  </a:lnTo>
                  <a:cubicBezTo>
                    <a:pt x="189993" y="57203"/>
                    <a:pt x="187946" y="53433"/>
                    <a:pt x="184559" y="50723"/>
                  </a:cubicBezTo>
                  <a:cubicBezTo>
                    <a:pt x="181171" y="48013"/>
                    <a:pt x="176385" y="46658"/>
                    <a:pt x="170199" y="46658"/>
                  </a:cubicBezTo>
                  <a:cubicBezTo>
                    <a:pt x="162894" y="46658"/>
                    <a:pt x="157681" y="47866"/>
                    <a:pt x="154558" y="50281"/>
                  </a:cubicBezTo>
                  <a:cubicBezTo>
                    <a:pt x="151436" y="52696"/>
                    <a:pt x="149875" y="55524"/>
                    <a:pt x="149875" y="58764"/>
                  </a:cubicBezTo>
                  <a:cubicBezTo>
                    <a:pt x="149875" y="60826"/>
                    <a:pt x="150523" y="62682"/>
                    <a:pt x="151819" y="64331"/>
                  </a:cubicBezTo>
                  <a:cubicBezTo>
                    <a:pt x="153115" y="66040"/>
                    <a:pt x="155147" y="67454"/>
                    <a:pt x="157916" y="68573"/>
                  </a:cubicBezTo>
                  <a:cubicBezTo>
                    <a:pt x="159507" y="69162"/>
                    <a:pt x="164190" y="70517"/>
                    <a:pt x="171967" y="72638"/>
                  </a:cubicBezTo>
                  <a:cubicBezTo>
                    <a:pt x="183219" y="75642"/>
                    <a:pt x="191069" y="78102"/>
                    <a:pt x="195516" y="80016"/>
                  </a:cubicBezTo>
                  <a:cubicBezTo>
                    <a:pt x="199964" y="81931"/>
                    <a:pt x="203455" y="84715"/>
                    <a:pt x="205988" y="88367"/>
                  </a:cubicBezTo>
                  <a:cubicBezTo>
                    <a:pt x="208521" y="92020"/>
                    <a:pt x="209788" y="96556"/>
                    <a:pt x="209788" y="101976"/>
                  </a:cubicBezTo>
                  <a:cubicBezTo>
                    <a:pt x="209788" y="107278"/>
                    <a:pt x="208241" y="112270"/>
                    <a:pt x="205148" y="116954"/>
                  </a:cubicBezTo>
                  <a:cubicBezTo>
                    <a:pt x="202055" y="121637"/>
                    <a:pt x="197593" y="125260"/>
                    <a:pt x="191761" y="127823"/>
                  </a:cubicBezTo>
                  <a:cubicBezTo>
                    <a:pt x="185929" y="130386"/>
                    <a:pt x="179331" y="131667"/>
                    <a:pt x="171967" y="131667"/>
                  </a:cubicBezTo>
                  <a:cubicBezTo>
                    <a:pt x="159772" y="131667"/>
                    <a:pt x="150479" y="129134"/>
                    <a:pt x="144087" y="124067"/>
                  </a:cubicBezTo>
                  <a:cubicBezTo>
                    <a:pt x="137695" y="119001"/>
                    <a:pt x="133615" y="111490"/>
                    <a:pt x="131848" y="101534"/>
                  </a:cubicBezTo>
                  <a:lnTo>
                    <a:pt x="147577" y="99060"/>
                  </a:lnTo>
                  <a:cubicBezTo>
                    <a:pt x="148461" y="105363"/>
                    <a:pt x="150921" y="110194"/>
                    <a:pt x="154956" y="113552"/>
                  </a:cubicBezTo>
                  <a:cubicBezTo>
                    <a:pt x="158991" y="116910"/>
                    <a:pt x="164632" y="118589"/>
                    <a:pt x="171878" y="118589"/>
                  </a:cubicBezTo>
                  <a:cubicBezTo>
                    <a:pt x="179183" y="118589"/>
                    <a:pt x="184603" y="117101"/>
                    <a:pt x="188138" y="114126"/>
                  </a:cubicBezTo>
                  <a:cubicBezTo>
                    <a:pt x="191672" y="111151"/>
                    <a:pt x="193440" y="107661"/>
                    <a:pt x="193440" y="103655"/>
                  </a:cubicBezTo>
                  <a:cubicBezTo>
                    <a:pt x="193440" y="100061"/>
                    <a:pt x="191879" y="97233"/>
                    <a:pt x="188756" y="95171"/>
                  </a:cubicBezTo>
                  <a:cubicBezTo>
                    <a:pt x="186577" y="93758"/>
                    <a:pt x="181157" y="91961"/>
                    <a:pt x="172497" y="89781"/>
                  </a:cubicBezTo>
                  <a:cubicBezTo>
                    <a:pt x="160832" y="86835"/>
                    <a:pt x="152747" y="84288"/>
                    <a:pt x="148240" y="82137"/>
                  </a:cubicBezTo>
                  <a:cubicBezTo>
                    <a:pt x="143733" y="79987"/>
                    <a:pt x="140317" y="77012"/>
                    <a:pt x="137990" y="73212"/>
                  </a:cubicBezTo>
                  <a:cubicBezTo>
                    <a:pt x="135663" y="69412"/>
                    <a:pt x="134499" y="65215"/>
                    <a:pt x="134499" y="60620"/>
                  </a:cubicBezTo>
                  <a:cubicBezTo>
                    <a:pt x="134499" y="56437"/>
                    <a:pt x="135456" y="52564"/>
                    <a:pt x="137371" y="49000"/>
                  </a:cubicBezTo>
                  <a:cubicBezTo>
                    <a:pt x="139286" y="45436"/>
                    <a:pt x="141892" y="42475"/>
                    <a:pt x="145192" y="40119"/>
                  </a:cubicBezTo>
                  <a:cubicBezTo>
                    <a:pt x="147666" y="38293"/>
                    <a:pt x="151038" y="36746"/>
                    <a:pt x="155309" y="35480"/>
                  </a:cubicBezTo>
                  <a:cubicBezTo>
                    <a:pt x="159581" y="34213"/>
                    <a:pt x="164161" y="33580"/>
                    <a:pt x="169051" y="33580"/>
                  </a:cubicBezTo>
                  <a:close/>
                  <a:moveTo>
                    <a:pt x="42770" y="33580"/>
                  </a:moveTo>
                  <a:cubicBezTo>
                    <a:pt x="52961" y="33580"/>
                    <a:pt x="61297" y="36157"/>
                    <a:pt x="67778" y="41312"/>
                  </a:cubicBezTo>
                  <a:cubicBezTo>
                    <a:pt x="74258" y="46467"/>
                    <a:pt x="78411" y="53786"/>
                    <a:pt x="80237" y="63271"/>
                  </a:cubicBezTo>
                  <a:lnTo>
                    <a:pt x="64773" y="65657"/>
                  </a:lnTo>
                  <a:cubicBezTo>
                    <a:pt x="63300" y="59353"/>
                    <a:pt x="60694" y="54611"/>
                    <a:pt x="56953" y="51430"/>
                  </a:cubicBezTo>
                  <a:cubicBezTo>
                    <a:pt x="53212" y="48249"/>
                    <a:pt x="48690" y="46658"/>
                    <a:pt x="43388" y="46658"/>
                  </a:cubicBezTo>
                  <a:cubicBezTo>
                    <a:pt x="35377" y="46658"/>
                    <a:pt x="28867" y="49530"/>
                    <a:pt x="23859" y="55274"/>
                  </a:cubicBezTo>
                  <a:cubicBezTo>
                    <a:pt x="18852" y="61018"/>
                    <a:pt x="16348" y="70105"/>
                    <a:pt x="16348" y="82535"/>
                  </a:cubicBezTo>
                  <a:cubicBezTo>
                    <a:pt x="16348" y="95142"/>
                    <a:pt x="18764" y="104303"/>
                    <a:pt x="23594" y="110017"/>
                  </a:cubicBezTo>
                  <a:cubicBezTo>
                    <a:pt x="28425" y="115731"/>
                    <a:pt x="34728" y="118589"/>
                    <a:pt x="42505" y="118589"/>
                  </a:cubicBezTo>
                  <a:cubicBezTo>
                    <a:pt x="48749" y="118589"/>
                    <a:pt x="53963" y="116674"/>
                    <a:pt x="58146" y="112845"/>
                  </a:cubicBezTo>
                  <a:cubicBezTo>
                    <a:pt x="62328" y="109016"/>
                    <a:pt x="64979" y="103124"/>
                    <a:pt x="66099" y="95171"/>
                  </a:cubicBezTo>
                  <a:lnTo>
                    <a:pt x="81740" y="97204"/>
                  </a:lnTo>
                  <a:cubicBezTo>
                    <a:pt x="80031" y="107985"/>
                    <a:pt x="75657" y="116424"/>
                    <a:pt x="68617" y="122521"/>
                  </a:cubicBezTo>
                  <a:cubicBezTo>
                    <a:pt x="61577" y="128618"/>
                    <a:pt x="52932" y="131667"/>
                    <a:pt x="42682" y="131667"/>
                  </a:cubicBezTo>
                  <a:cubicBezTo>
                    <a:pt x="29839" y="131667"/>
                    <a:pt x="19515" y="127469"/>
                    <a:pt x="11709" y="119075"/>
                  </a:cubicBezTo>
                  <a:cubicBezTo>
                    <a:pt x="3903" y="110680"/>
                    <a:pt x="0" y="98647"/>
                    <a:pt x="0" y="82977"/>
                  </a:cubicBezTo>
                  <a:cubicBezTo>
                    <a:pt x="0" y="72844"/>
                    <a:pt x="1679" y="63978"/>
                    <a:pt x="5037" y="56378"/>
                  </a:cubicBezTo>
                  <a:cubicBezTo>
                    <a:pt x="8395" y="48779"/>
                    <a:pt x="13506" y="43079"/>
                    <a:pt x="20369" y="39279"/>
                  </a:cubicBezTo>
                  <a:cubicBezTo>
                    <a:pt x="27232" y="35480"/>
                    <a:pt x="34699" y="33580"/>
                    <a:pt x="42770" y="33580"/>
                  </a:cubicBezTo>
                  <a:close/>
                  <a:moveTo>
                    <a:pt x="99757" y="0"/>
                  </a:moveTo>
                  <a:lnTo>
                    <a:pt x="115663" y="0"/>
                  </a:lnTo>
                  <a:lnTo>
                    <a:pt x="115663" y="129546"/>
                  </a:lnTo>
                  <a:lnTo>
                    <a:pt x="99757" y="12954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8" name="TextBox 2257">
              <a:extLst>
                <a:ext uri="{FF2B5EF4-FFF2-40B4-BE49-F238E27FC236}">
                  <a16:creationId xmlns:a16="http://schemas.microsoft.com/office/drawing/2014/main" id="{CD2D5453-3725-F9B4-0445-74365CF4C724}"/>
                </a:ext>
              </a:extLst>
            </p:cNvPr>
            <p:cNvSpPr txBox="1"/>
            <p:nvPr/>
          </p:nvSpPr>
          <p:spPr>
            <a:xfrm>
              <a:off x="-835165" y="5072932"/>
              <a:ext cx="636092" cy="143024"/>
            </a:xfrm>
            <a:custGeom>
              <a:avLst/>
              <a:gdLst/>
              <a:ahLst/>
              <a:cxnLst/>
              <a:rect l="l" t="t" r="r" b="b"/>
              <a:pathLst>
                <a:path w="636092" h="143024">
                  <a:moveTo>
                    <a:pt x="537047" y="71288"/>
                  </a:moveTo>
                  <a:cubicBezTo>
                    <a:pt x="532185" y="73273"/>
                    <a:pt x="524892" y="74960"/>
                    <a:pt x="515169" y="76349"/>
                  </a:cubicBezTo>
                  <a:cubicBezTo>
                    <a:pt x="509662" y="77142"/>
                    <a:pt x="505768" y="78035"/>
                    <a:pt x="503486" y="79027"/>
                  </a:cubicBezTo>
                  <a:cubicBezTo>
                    <a:pt x="501204" y="80020"/>
                    <a:pt x="499443" y="81471"/>
                    <a:pt x="498203" y="83381"/>
                  </a:cubicBezTo>
                  <a:cubicBezTo>
                    <a:pt x="496962" y="85291"/>
                    <a:pt x="496342" y="87411"/>
                    <a:pt x="496342" y="89743"/>
                  </a:cubicBezTo>
                  <a:cubicBezTo>
                    <a:pt x="496342" y="93315"/>
                    <a:pt x="497694" y="96292"/>
                    <a:pt x="500398" y="98673"/>
                  </a:cubicBezTo>
                  <a:cubicBezTo>
                    <a:pt x="503101" y="101054"/>
                    <a:pt x="507058" y="102245"/>
                    <a:pt x="512267" y="102245"/>
                  </a:cubicBezTo>
                  <a:cubicBezTo>
                    <a:pt x="517426" y="102245"/>
                    <a:pt x="522015" y="101116"/>
                    <a:pt x="526033" y="98859"/>
                  </a:cubicBezTo>
                  <a:cubicBezTo>
                    <a:pt x="530052" y="96602"/>
                    <a:pt x="533003" y="93513"/>
                    <a:pt x="534889" y="89594"/>
                  </a:cubicBezTo>
                  <a:cubicBezTo>
                    <a:pt x="536327" y="86568"/>
                    <a:pt x="537047" y="82103"/>
                    <a:pt x="537047" y="76200"/>
                  </a:cubicBezTo>
                  <a:close/>
                  <a:moveTo>
                    <a:pt x="116384" y="41225"/>
                  </a:moveTo>
                  <a:cubicBezTo>
                    <a:pt x="110431" y="41225"/>
                    <a:pt x="105458" y="43656"/>
                    <a:pt x="101464" y="48518"/>
                  </a:cubicBezTo>
                  <a:cubicBezTo>
                    <a:pt x="97470" y="53379"/>
                    <a:pt x="95474" y="61044"/>
                    <a:pt x="95474" y="71512"/>
                  </a:cubicBezTo>
                  <a:cubicBezTo>
                    <a:pt x="95474" y="81632"/>
                    <a:pt x="97607" y="89197"/>
                    <a:pt x="101873" y="94208"/>
                  </a:cubicBezTo>
                  <a:cubicBezTo>
                    <a:pt x="106140" y="99219"/>
                    <a:pt x="111175" y="101724"/>
                    <a:pt x="116979" y="101724"/>
                  </a:cubicBezTo>
                  <a:cubicBezTo>
                    <a:pt x="122833" y="101724"/>
                    <a:pt x="127807" y="99330"/>
                    <a:pt x="131899" y="94543"/>
                  </a:cubicBezTo>
                  <a:cubicBezTo>
                    <a:pt x="135992" y="89756"/>
                    <a:pt x="138038" y="82451"/>
                    <a:pt x="138038" y="72628"/>
                  </a:cubicBezTo>
                  <a:cubicBezTo>
                    <a:pt x="138038" y="61813"/>
                    <a:pt x="135955" y="53876"/>
                    <a:pt x="131788" y="48815"/>
                  </a:cubicBezTo>
                  <a:cubicBezTo>
                    <a:pt x="127620" y="43755"/>
                    <a:pt x="122486" y="41225"/>
                    <a:pt x="116384" y="41225"/>
                  </a:cubicBezTo>
                  <a:close/>
                  <a:moveTo>
                    <a:pt x="204862" y="41151"/>
                  </a:moveTo>
                  <a:cubicBezTo>
                    <a:pt x="198711" y="41151"/>
                    <a:pt x="193539" y="43210"/>
                    <a:pt x="189347" y="47327"/>
                  </a:cubicBezTo>
                  <a:cubicBezTo>
                    <a:pt x="185155" y="51445"/>
                    <a:pt x="182836" y="56951"/>
                    <a:pt x="182389" y="63847"/>
                  </a:cubicBezTo>
                  <a:lnTo>
                    <a:pt x="226517" y="63847"/>
                  </a:lnTo>
                  <a:cubicBezTo>
                    <a:pt x="225921" y="57199"/>
                    <a:pt x="224235" y="52214"/>
                    <a:pt x="221457" y="48890"/>
                  </a:cubicBezTo>
                  <a:cubicBezTo>
                    <a:pt x="217190" y="43730"/>
                    <a:pt x="211659" y="41151"/>
                    <a:pt x="204862" y="41151"/>
                  </a:cubicBezTo>
                  <a:close/>
                  <a:moveTo>
                    <a:pt x="372368" y="31923"/>
                  </a:moveTo>
                  <a:lnTo>
                    <a:pt x="385763" y="31923"/>
                  </a:lnTo>
                  <a:lnTo>
                    <a:pt x="385763" y="110951"/>
                  </a:lnTo>
                  <a:lnTo>
                    <a:pt x="372368" y="110951"/>
                  </a:lnTo>
                  <a:close/>
                  <a:moveTo>
                    <a:pt x="48518" y="31923"/>
                  </a:moveTo>
                  <a:lnTo>
                    <a:pt x="61913" y="31923"/>
                  </a:lnTo>
                  <a:lnTo>
                    <a:pt x="61913" y="110951"/>
                  </a:lnTo>
                  <a:lnTo>
                    <a:pt x="48518" y="110951"/>
                  </a:lnTo>
                  <a:close/>
                  <a:moveTo>
                    <a:pt x="520006" y="30137"/>
                  </a:moveTo>
                  <a:cubicBezTo>
                    <a:pt x="526753" y="30137"/>
                    <a:pt x="532235" y="30931"/>
                    <a:pt x="536451" y="32519"/>
                  </a:cubicBezTo>
                  <a:cubicBezTo>
                    <a:pt x="540668" y="34106"/>
                    <a:pt x="543769" y="36103"/>
                    <a:pt x="545753" y="38509"/>
                  </a:cubicBezTo>
                  <a:cubicBezTo>
                    <a:pt x="547737" y="40915"/>
                    <a:pt x="549127" y="43954"/>
                    <a:pt x="549920" y="47625"/>
                  </a:cubicBezTo>
                  <a:cubicBezTo>
                    <a:pt x="550367" y="49907"/>
                    <a:pt x="550590" y="54024"/>
                    <a:pt x="550590" y="59978"/>
                  </a:cubicBezTo>
                  <a:lnTo>
                    <a:pt x="550590" y="77837"/>
                  </a:lnTo>
                  <a:cubicBezTo>
                    <a:pt x="550590" y="90289"/>
                    <a:pt x="550875" y="98164"/>
                    <a:pt x="551446" y="101463"/>
                  </a:cubicBezTo>
                  <a:cubicBezTo>
                    <a:pt x="552016" y="104762"/>
                    <a:pt x="553145" y="107925"/>
                    <a:pt x="554832" y="110951"/>
                  </a:cubicBezTo>
                  <a:lnTo>
                    <a:pt x="540842" y="110951"/>
                  </a:lnTo>
                  <a:cubicBezTo>
                    <a:pt x="539453" y="108173"/>
                    <a:pt x="538560" y="104924"/>
                    <a:pt x="538163" y="101203"/>
                  </a:cubicBezTo>
                  <a:cubicBezTo>
                    <a:pt x="533202" y="105420"/>
                    <a:pt x="528427" y="108396"/>
                    <a:pt x="523838" y="110133"/>
                  </a:cubicBezTo>
                  <a:cubicBezTo>
                    <a:pt x="519249" y="111869"/>
                    <a:pt x="514326" y="112737"/>
                    <a:pt x="509067" y="112737"/>
                  </a:cubicBezTo>
                  <a:cubicBezTo>
                    <a:pt x="500385" y="112737"/>
                    <a:pt x="493713" y="110616"/>
                    <a:pt x="489050" y="106375"/>
                  </a:cubicBezTo>
                  <a:cubicBezTo>
                    <a:pt x="484386" y="102133"/>
                    <a:pt x="482055" y="96713"/>
                    <a:pt x="482055" y="90115"/>
                  </a:cubicBezTo>
                  <a:cubicBezTo>
                    <a:pt x="482055" y="86246"/>
                    <a:pt x="482935" y="82711"/>
                    <a:pt x="484696" y="79511"/>
                  </a:cubicBezTo>
                  <a:cubicBezTo>
                    <a:pt x="486457" y="76311"/>
                    <a:pt x="488764" y="73744"/>
                    <a:pt x="491617" y="71809"/>
                  </a:cubicBezTo>
                  <a:cubicBezTo>
                    <a:pt x="494469" y="69875"/>
                    <a:pt x="497682" y="68411"/>
                    <a:pt x="501253" y="67419"/>
                  </a:cubicBezTo>
                  <a:cubicBezTo>
                    <a:pt x="503883" y="66724"/>
                    <a:pt x="507852" y="66055"/>
                    <a:pt x="513160" y="65410"/>
                  </a:cubicBezTo>
                  <a:cubicBezTo>
                    <a:pt x="523975" y="64120"/>
                    <a:pt x="531937" y="62582"/>
                    <a:pt x="537047" y="60796"/>
                  </a:cubicBezTo>
                  <a:cubicBezTo>
                    <a:pt x="537096" y="58961"/>
                    <a:pt x="537121" y="57795"/>
                    <a:pt x="537121" y="57299"/>
                  </a:cubicBezTo>
                  <a:cubicBezTo>
                    <a:pt x="537121" y="51842"/>
                    <a:pt x="535856" y="47997"/>
                    <a:pt x="533326" y="45764"/>
                  </a:cubicBezTo>
                  <a:cubicBezTo>
                    <a:pt x="529903" y="42738"/>
                    <a:pt x="524818" y="41225"/>
                    <a:pt x="518071" y="41225"/>
                  </a:cubicBezTo>
                  <a:cubicBezTo>
                    <a:pt x="511771" y="41225"/>
                    <a:pt x="507120" y="42329"/>
                    <a:pt x="504118" y="44537"/>
                  </a:cubicBezTo>
                  <a:cubicBezTo>
                    <a:pt x="501117" y="46744"/>
                    <a:pt x="498897" y="50651"/>
                    <a:pt x="497458" y="56257"/>
                  </a:cubicBezTo>
                  <a:lnTo>
                    <a:pt x="484361" y="54471"/>
                  </a:lnTo>
                  <a:cubicBezTo>
                    <a:pt x="485552" y="48865"/>
                    <a:pt x="487512" y="44338"/>
                    <a:pt x="490240" y="40890"/>
                  </a:cubicBezTo>
                  <a:cubicBezTo>
                    <a:pt x="492969" y="37442"/>
                    <a:pt x="496913" y="34788"/>
                    <a:pt x="502072" y="32928"/>
                  </a:cubicBezTo>
                  <a:cubicBezTo>
                    <a:pt x="507231" y="31068"/>
                    <a:pt x="513209" y="30137"/>
                    <a:pt x="520006" y="30137"/>
                  </a:cubicBezTo>
                  <a:close/>
                  <a:moveTo>
                    <a:pt x="442318" y="30137"/>
                  </a:moveTo>
                  <a:cubicBezTo>
                    <a:pt x="450900" y="30137"/>
                    <a:pt x="457920" y="32308"/>
                    <a:pt x="463377" y="36649"/>
                  </a:cubicBezTo>
                  <a:cubicBezTo>
                    <a:pt x="468834" y="40990"/>
                    <a:pt x="472331" y="47153"/>
                    <a:pt x="473869" y="55141"/>
                  </a:cubicBezTo>
                  <a:lnTo>
                    <a:pt x="460847" y="57150"/>
                  </a:lnTo>
                  <a:cubicBezTo>
                    <a:pt x="459606" y="51842"/>
                    <a:pt x="457411" y="47848"/>
                    <a:pt x="454261" y="45169"/>
                  </a:cubicBezTo>
                  <a:cubicBezTo>
                    <a:pt x="451111" y="42490"/>
                    <a:pt x="447303" y="41151"/>
                    <a:pt x="442838" y="41151"/>
                  </a:cubicBezTo>
                  <a:cubicBezTo>
                    <a:pt x="436092" y="41151"/>
                    <a:pt x="430610" y="43569"/>
                    <a:pt x="426393" y="48406"/>
                  </a:cubicBezTo>
                  <a:cubicBezTo>
                    <a:pt x="422176" y="53243"/>
                    <a:pt x="420068" y="60895"/>
                    <a:pt x="420068" y="71363"/>
                  </a:cubicBezTo>
                  <a:cubicBezTo>
                    <a:pt x="420068" y="81979"/>
                    <a:pt x="422102" y="89694"/>
                    <a:pt x="426170" y="94506"/>
                  </a:cubicBezTo>
                  <a:cubicBezTo>
                    <a:pt x="430238" y="99318"/>
                    <a:pt x="435546" y="101724"/>
                    <a:pt x="442094" y="101724"/>
                  </a:cubicBezTo>
                  <a:cubicBezTo>
                    <a:pt x="447353" y="101724"/>
                    <a:pt x="451743" y="100111"/>
                    <a:pt x="455266" y="96887"/>
                  </a:cubicBezTo>
                  <a:cubicBezTo>
                    <a:pt x="458788" y="93662"/>
                    <a:pt x="461020" y="88701"/>
                    <a:pt x="461963" y="82004"/>
                  </a:cubicBezTo>
                  <a:lnTo>
                    <a:pt x="475134" y="83716"/>
                  </a:lnTo>
                  <a:cubicBezTo>
                    <a:pt x="473695" y="92794"/>
                    <a:pt x="470012" y="99901"/>
                    <a:pt x="464084" y="105035"/>
                  </a:cubicBezTo>
                  <a:cubicBezTo>
                    <a:pt x="458155" y="110170"/>
                    <a:pt x="450875" y="112737"/>
                    <a:pt x="442243" y="112737"/>
                  </a:cubicBezTo>
                  <a:cubicBezTo>
                    <a:pt x="431428" y="112737"/>
                    <a:pt x="422734" y="109202"/>
                    <a:pt x="416161" y="102133"/>
                  </a:cubicBezTo>
                  <a:cubicBezTo>
                    <a:pt x="409588" y="95064"/>
                    <a:pt x="406301" y="84931"/>
                    <a:pt x="406301" y="71735"/>
                  </a:cubicBezTo>
                  <a:cubicBezTo>
                    <a:pt x="406301" y="63202"/>
                    <a:pt x="407715" y="55736"/>
                    <a:pt x="410543" y="49336"/>
                  </a:cubicBezTo>
                  <a:cubicBezTo>
                    <a:pt x="413370" y="42937"/>
                    <a:pt x="417674" y="38137"/>
                    <a:pt x="423454" y="34937"/>
                  </a:cubicBezTo>
                  <a:cubicBezTo>
                    <a:pt x="429233" y="31737"/>
                    <a:pt x="435521" y="30137"/>
                    <a:pt x="442318" y="30137"/>
                  </a:cubicBezTo>
                  <a:close/>
                  <a:moveTo>
                    <a:pt x="295201" y="30137"/>
                  </a:moveTo>
                  <a:cubicBezTo>
                    <a:pt x="299963" y="30137"/>
                    <a:pt x="304341" y="30993"/>
                    <a:pt x="308335" y="32705"/>
                  </a:cubicBezTo>
                  <a:cubicBezTo>
                    <a:pt x="312329" y="34416"/>
                    <a:pt x="315318" y="36661"/>
                    <a:pt x="317302" y="39439"/>
                  </a:cubicBezTo>
                  <a:cubicBezTo>
                    <a:pt x="319286" y="42217"/>
                    <a:pt x="320675" y="45516"/>
                    <a:pt x="321469" y="49336"/>
                  </a:cubicBezTo>
                  <a:cubicBezTo>
                    <a:pt x="321965" y="51817"/>
                    <a:pt x="322213" y="56158"/>
                    <a:pt x="322213" y="62359"/>
                  </a:cubicBezTo>
                  <a:lnTo>
                    <a:pt x="322213" y="110951"/>
                  </a:lnTo>
                  <a:lnTo>
                    <a:pt x="308819" y="110951"/>
                  </a:lnTo>
                  <a:lnTo>
                    <a:pt x="308819" y="62880"/>
                  </a:lnTo>
                  <a:cubicBezTo>
                    <a:pt x="308819" y="57423"/>
                    <a:pt x="308298" y="53342"/>
                    <a:pt x="307256" y="50639"/>
                  </a:cubicBezTo>
                  <a:cubicBezTo>
                    <a:pt x="306214" y="47935"/>
                    <a:pt x="304366" y="45777"/>
                    <a:pt x="301712" y="44165"/>
                  </a:cubicBezTo>
                  <a:cubicBezTo>
                    <a:pt x="299058" y="42552"/>
                    <a:pt x="295945" y="41746"/>
                    <a:pt x="292373" y="41746"/>
                  </a:cubicBezTo>
                  <a:cubicBezTo>
                    <a:pt x="286668" y="41746"/>
                    <a:pt x="281744" y="43557"/>
                    <a:pt x="277602" y="47178"/>
                  </a:cubicBezTo>
                  <a:cubicBezTo>
                    <a:pt x="273460" y="50800"/>
                    <a:pt x="271388" y="57671"/>
                    <a:pt x="271388" y="67791"/>
                  </a:cubicBezTo>
                  <a:lnTo>
                    <a:pt x="271388" y="110951"/>
                  </a:lnTo>
                  <a:lnTo>
                    <a:pt x="257994" y="110951"/>
                  </a:lnTo>
                  <a:lnTo>
                    <a:pt x="257994" y="31923"/>
                  </a:lnTo>
                  <a:lnTo>
                    <a:pt x="270049" y="31923"/>
                  </a:lnTo>
                  <a:lnTo>
                    <a:pt x="270049" y="43160"/>
                  </a:lnTo>
                  <a:cubicBezTo>
                    <a:pt x="275853" y="34478"/>
                    <a:pt x="284237" y="30137"/>
                    <a:pt x="295201" y="30137"/>
                  </a:cubicBezTo>
                  <a:close/>
                  <a:moveTo>
                    <a:pt x="204713" y="30137"/>
                  </a:moveTo>
                  <a:cubicBezTo>
                    <a:pt x="215280" y="30137"/>
                    <a:pt x="223912" y="33734"/>
                    <a:pt x="230610" y="40927"/>
                  </a:cubicBezTo>
                  <a:cubicBezTo>
                    <a:pt x="237307" y="48121"/>
                    <a:pt x="240655" y="58241"/>
                    <a:pt x="240655" y="71288"/>
                  </a:cubicBezTo>
                  <a:cubicBezTo>
                    <a:pt x="240655" y="72082"/>
                    <a:pt x="240631" y="73273"/>
                    <a:pt x="240581" y="74860"/>
                  </a:cubicBezTo>
                  <a:lnTo>
                    <a:pt x="181645" y="74860"/>
                  </a:lnTo>
                  <a:cubicBezTo>
                    <a:pt x="182141" y="83542"/>
                    <a:pt x="184597" y="90190"/>
                    <a:pt x="189012" y="94803"/>
                  </a:cubicBezTo>
                  <a:cubicBezTo>
                    <a:pt x="193427" y="99417"/>
                    <a:pt x="198934" y="101724"/>
                    <a:pt x="205532" y="101724"/>
                  </a:cubicBezTo>
                  <a:cubicBezTo>
                    <a:pt x="210443" y="101724"/>
                    <a:pt x="214635" y="100434"/>
                    <a:pt x="218108" y="97854"/>
                  </a:cubicBezTo>
                  <a:cubicBezTo>
                    <a:pt x="221581" y="95275"/>
                    <a:pt x="224334" y="91157"/>
                    <a:pt x="226368" y="85502"/>
                  </a:cubicBezTo>
                  <a:lnTo>
                    <a:pt x="240209" y="87213"/>
                  </a:lnTo>
                  <a:cubicBezTo>
                    <a:pt x="238026" y="95299"/>
                    <a:pt x="233983" y="101575"/>
                    <a:pt x="228079" y="106040"/>
                  </a:cubicBezTo>
                  <a:cubicBezTo>
                    <a:pt x="222176" y="110505"/>
                    <a:pt x="214635" y="112737"/>
                    <a:pt x="205458" y="112737"/>
                  </a:cubicBezTo>
                  <a:cubicBezTo>
                    <a:pt x="193899" y="112737"/>
                    <a:pt x="184733" y="109178"/>
                    <a:pt x="177962" y="102059"/>
                  </a:cubicBezTo>
                  <a:cubicBezTo>
                    <a:pt x="171190" y="94940"/>
                    <a:pt x="167804" y="84956"/>
                    <a:pt x="167804" y="72107"/>
                  </a:cubicBezTo>
                  <a:cubicBezTo>
                    <a:pt x="167804" y="58812"/>
                    <a:pt x="171227" y="48493"/>
                    <a:pt x="178073" y="41151"/>
                  </a:cubicBezTo>
                  <a:cubicBezTo>
                    <a:pt x="184919" y="33809"/>
                    <a:pt x="193799" y="30137"/>
                    <a:pt x="204713" y="30137"/>
                  </a:cubicBezTo>
                  <a:close/>
                  <a:moveTo>
                    <a:pt x="349970" y="4316"/>
                  </a:moveTo>
                  <a:lnTo>
                    <a:pt x="349970" y="31923"/>
                  </a:lnTo>
                  <a:lnTo>
                    <a:pt x="363439" y="31923"/>
                  </a:lnTo>
                  <a:lnTo>
                    <a:pt x="363439" y="42341"/>
                  </a:lnTo>
                  <a:lnTo>
                    <a:pt x="349970" y="42341"/>
                  </a:lnTo>
                  <a:lnTo>
                    <a:pt x="349970" y="88552"/>
                  </a:lnTo>
                  <a:cubicBezTo>
                    <a:pt x="349970" y="92372"/>
                    <a:pt x="350205" y="94828"/>
                    <a:pt x="350677" y="95919"/>
                  </a:cubicBezTo>
                  <a:cubicBezTo>
                    <a:pt x="351148" y="97011"/>
                    <a:pt x="351917" y="97879"/>
                    <a:pt x="352983" y="98524"/>
                  </a:cubicBezTo>
                  <a:cubicBezTo>
                    <a:pt x="354050" y="99169"/>
                    <a:pt x="355576" y="99491"/>
                    <a:pt x="357560" y="99491"/>
                  </a:cubicBezTo>
                  <a:cubicBezTo>
                    <a:pt x="359048" y="99491"/>
                    <a:pt x="361008" y="99318"/>
                    <a:pt x="363439" y="98970"/>
                  </a:cubicBezTo>
                  <a:lnTo>
                    <a:pt x="365373" y="110802"/>
                  </a:lnTo>
                  <a:cubicBezTo>
                    <a:pt x="361603" y="111596"/>
                    <a:pt x="358230" y="111993"/>
                    <a:pt x="355253" y="111993"/>
                  </a:cubicBezTo>
                  <a:cubicBezTo>
                    <a:pt x="350391" y="111993"/>
                    <a:pt x="346621" y="111224"/>
                    <a:pt x="343942" y="109686"/>
                  </a:cubicBezTo>
                  <a:cubicBezTo>
                    <a:pt x="341263" y="108148"/>
                    <a:pt x="339378" y="106127"/>
                    <a:pt x="338287" y="103621"/>
                  </a:cubicBezTo>
                  <a:cubicBezTo>
                    <a:pt x="337195" y="101116"/>
                    <a:pt x="336650" y="95845"/>
                    <a:pt x="336650" y="87808"/>
                  </a:cubicBezTo>
                  <a:lnTo>
                    <a:pt x="336650" y="42341"/>
                  </a:lnTo>
                  <a:lnTo>
                    <a:pt x="326827" y="42341"/>
                  </a:lnTo>
                  <a:lnTo>
                    <a:pt x="326827" y="31923"/>
                  </a:lnTo>
                  <a:lnTo>
                    <a:pt x="336650" y="31923"/>
                  </a:lnTo>
                  <a:lnTo>
                    <a:pt x="336650" y="12352"/>
                  </a:lnTo>
                  <a:close/>
                  <a:moveTo>
                    <a:pt x="572021" y="1860"/>
                  </a:moveTo>
                  <a:lnTo>
                    <a:pt x="585416" y="1860"/>
                  </a:lnTo>
                  <a:lnTo>
                    <a:pt x="585416" y="110951"/>
                  </a:lnTo>
                  <a:lnTo>
                    <a:pt x="572021" y="110951"/>
                  </a:lnTo>
                  <a:close/>
                  <a:moveTo>
                    <a:pt x="372368" y="1860"/>
                  </a:moveTo>
                  <a:lnTo>
                    <a:pt x="385763" y="1860"/>
                  </a:lnTo>
                  <a:lnTo>
                    <a:pt x="385763" y="17264"/>
                  </a:lnTo>
                  <a:lnTo>
                    <a:pt x="372368" y="17264"/>
                  </a:lnTo>
                  <a:close/>
                  <a:moveTo>
                    <a:pt x="136922" y="1860"/>
                  </a:moveTo>
                  <a:lnTo>
                    <a:pt x="150242" y="1860"/>
                  </a:lnTo>
                  <a:lnTo>
                    <a:pt x="150242" y="110951"/>
                  </a:lnTo>
                  <a:lnTo>
                    <a:pt x="137815" y="110951"/>
                  </a:lnTo>
                  <a:lnTo>
                    <a:pt x="137815" y="100980"/>
                  </a:lnTo>
                  <a:cubicBezTo>
                    <a:pt x="132805" y="108818"/>
                    <a:pt x="125438" y="112737"/>
                    <a:pt x="115714" y="112737"/>
                  </a:cubicBezTo>
                  <a:cubicBezTo>
                    <a:pt x="109414" y="112737"/>
                    <a:pt x="103622" y="111001"/>
                    <a:pt x="98339" y="107528"/>
                  </a:cubicBezTo>
                  <a:cubicBezTo>
                    <a:pt x="93055" y="104055"/>
                    <a:pt x="88962" y="99206"/>
                    <a:pt x="86060" y="92980"/>
                  </a:cubicBezTo>
                  <a:cubicBezTo>
                    <a:pt x="83158" y="86754"/>
                    <a:pt x="81707" y="79598"/>
                    <a:pt x="81707" y="71512"/>
                  </a:cubicBezTo>
                  <a:cubicBezTo>
                    <a:pt x="81707" y="63624"/>
                    <a:pt x="83022" y="56468"/>
                    <a:pt x="85651" y="50043"/>
                  </a:cubicBezTo>
                  <a:cubicBezTo>
                    <a:pt x="88280" y="43619"/>
                    <a:pt x="92224" y="38695"/>
                    <a:pt x="97483" y="35272"/>
                  </a:cubicBezTo>
                  <a:cubicBezTo>
                    <a:pt x="102741" y="31849"/>
                    <a:pt x="108620" y="30137"/>
                    <a:pt x="115119" y="30137"/>
                  </a:cubicBezTo>
                  <a:cubicBezTo>
                    <a:pt x="119881" y="30137"/>
                    <a:pt x="124123" y="31142"/>
                    <a:pt x="127844" y="33151"/>
                  </a:cubicBezTo>
                  <a:cubicBezTo>
                    <a:pt x="131564" y="35160"/>
                    <a:pt x="134591" y="37777"/>
                    <a:pt x="136922" y="41002"/>
                  </a:cubicBezTo>
                  <a:close/>
                  <a:moveTo>
                    <a:pt x="48518" y="1860"/>
                  </a:moveTo>
                  <a:lnTo>
                    <a:pt x="61913" y="1860"/>
                  </a:lnTo>
                  <a:lnTo>
                    <a:pt x="61913" y="17264"/>
                  </a:lnTo>
                  <a:lnTo>
                    <a:pt x="48518" y="17264"/>
                  </a:lnTo>
                  <a:close/>
                  <a:moveTo>
                    <a:pt x="600075" y="0"/>
                  </a:moveTo>
                  <a:lnTo>
                    <a:pt x="609675" y="0"/>
                  </a:lnTo>
                  <a:cubicBezTo>
                    <a:pt x="619001" y="12452"/>
                    <a:pt x="625897" y="24953"/>
                    <a:pt x="630362" y="37504"/>
                  </a:cubicBezTo>
                  <a:cubicBezTo>
                    <a:pt x="634182" y="48319"/>
                    <a:pt x="636092" y="59630"/>
                    <a:pt x="636092" y="71437"/>
                  </a:cubicBezTo>
                  <a:cubicBezTo>
                    <a:pt x="636092" y="84832"/>
                    <a:pt x="633524" y="97780"/>
                    <a:pt x="628390" y="110281"/>
                  </a:cubicBezTo>
                  <a:cubicBezTo>
                    <a:pt x="623255" y="122783"/>
                    <a:pt x="617017" y="133697"/>
                    <a:pt x="609675" y="143024"/>
                  </a:cubicBezTo>
                  <a:lnTo>
                    <a:pt x="600075" y="143024"/>
                  </a:lnTo>
                  <a:cubicBezTo>
                    <a:pt x="614909" y="119211"/>
                    <a:pt x="622325" y="95374"/>
                    <a:pt x="622325" y="71512"/>
                  </a:cubicBezTo>
                  <a:cubicBezTo>
                    <a:pt x="622325" y="62185"/>
                    <a:pt x="621259" y="52933"/>
                    <a:pt x="619125" y="43755"/>
                  </a:cubicBezTo>
                  <a:cubicBezTo>
                    <a:pt x="617439" y="36314"/>
                    <a:pt x="615082" y="29170"/>
                    <a:pt x="612056" y="22324"/>
                  </a:cubicBezTo>
                  <a:cubicBezTo>
                    <a:pt x="610121" y="17859"/>
                    <a:pt x="606128" y="10418"/>
                    <a:pt x="600075" y="0"/>
                  </a:cubicBezTo>
                  <a:close/>
                  <a:moveTo>
                    <a:pt x="26417" y="0"/>
                  </a:moveTo>
                  <a:lnTo>
                    <a:pt x="36017" y="0"/>
                  </a:lnTo>
                  <a:cubicBezTo>
                    <a:pt x="30014" y="10319"/>
                    <a:pt x="26045" y="17686"/>
                    <a:pt x="24111" y="22101"/>
                  </a:cubicBezTo>
                  <a:cubicBezTo>
                    <a:pt x="21084" y="28947"/>
                    <a:pt x="18703" y="36091"/>
                    <a:pt x="16967" y="43532"/>
                  </a:cubicBezTo>
                  <a:cubicBezTo>
                    <a:pt x="14834" y="52809"/>
                    <a:pt x="13767" y="62136"/>
                    <a:pt x="13767" y="71512"/>
                  </a:cubicBezTo>
                  <a:cubicBezTo>
                    <a:pt x="13767" y="95374"/>
                    <a:pt x="21184" y="119211"/>
                    <a:pt x="36017" y="143024"/>
                  </a:cubicBezTo>
                  <a:lnTo>
                    <a:pt x="26417" y="143024"/>
                  </a:lnTo>
                  <a:cubicBezTo>
                    <a:pt x="19026" y="133697"/>
                    <a:pt x="12775" y="122783"/>
                    <a:pt x="7665" y="110281"/>
                  </a:cubicBezTo>
                  <a:cubicBezTo>
                    <a:pt x="2555" y="97780"/>
                    <a:pt x="0" y="84832"/>
                    <a:pt x="0" y="71437"/>
                  </a:cubicBezTo>
                  <a:cubicBezTo>
                    <a:pt x="0" y="59630"/>
                    <a:pt x="1910" y="48319"/>
                    <a:pt x="5730" y="37504"/>
                  </a:cubicBezTo>
                  <a:cubicBezTo>
                    <a:pt x="10195" y="24953"/>
                    <a:pt x="17091" y="12452"/>
                    <a:pt x="264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9" name="TextBox 2258">
              <a:extLst>
                <a:ext uri="{FF2B5EF4-FFF2-40B4-BE49-F238E27FC236}">
                  <a16:creationId xmlns:a16="http://schemas.microsoft.com/office/drawing/2014/main" id="{676E1090-2149-B653-771B-FD5A8C3B886F}"/>
                </a:ext>
              </a:extLst>
            </p:cNvPr>
            <p:cNvSpPr txBox="1"/>
            <p:nvPr/>
          </p:nvSpPr>
          <p:spPr>
            <a:xfrm>
              <a:off x="1286506" y="5086829"/>
              <a:ext cx="448493" cy="112737"/>
            </a:xfrm>
            <a:custGeom>
              <a:avLst/>
              <a:gdLst/>
              <a:ahLst/>
              <a:cxnLst/>
              <a:rect l="l" t="t" r="r" b="b"/>
              <a:pathLst>
                <a:path w="448493" h="112737">
                  <a:moveTo>
                    <a:pt x="182910" y="71288"/>
                  </a:moveTo>
                  <a:cubicBezTo>
                    <a:pt x="178048" y="73273"/>
                    <a:pt x="170755" y="74960"/>
                    <a:pt x="161032" y="76349"/>
                  </a:cubicBezTo>
                  <a:cubicBezTo>
                    <a:pt x="155525" y="77142"/>
                    <a:pt x="151631" y="78035"/>
                    <a:pt x="149349" y="79027"/>
                  </a:cubicBezTo>
                  <a:cubicBezTo>
                    <a:pt x="147067" y="80020"/>
                    <a:pt x="145306" y="81471"/>
                    <a:pt x="144066" y="83381"/>
                  </a:cubicBezTo>
                  <a:cubicBezTo>
                    <a:pt x="142825" y="85291"/>
                    <a:pt x="142205" y="87411"/>
                    <a:pt x="142205" y="89743"/>
                  </a:cubicBezTo>
                  <a:cubicBezTo>
                    <a:pt x="142205" y="93315"/>
                    <a:pt x="143557" y="96292"/>
                    <a:pt x="146261" y="98673"/>
                  </a:cubicBezTo>
                  <a:cubicBezTo>
                    <a:pt x="148964" y="101054"/>
                    <a:pt x="152921" y="102245"/>
                    <a:pt x="158130" y="102245"/>
                  </a:cubicBezTo>
                  <a:cubicBezTo>
                    <a:pt x="163289" y="102245"/>
                    <a:pt x="167878" y="101116"/>
                    <a:pt x="171896" y="98859"/>
                  </a:cubicBezTo>
                  <a:cubicBezTo>
                    <a:pt x="175915" y="96602"/>
                    <a:pt x="178866" y="93513"/>
                    <a:pt x="180752" y="89594"/>
                  </a:cubicBezTo>
                  <a:cubicBezTo>
                    <a:pt x="182190" y="86568"/>
                    <a:pt x="182910" y="82103"/>
                    <a:pt x="182910" y="76200"/>
                  </a:cubicBezTo>
                  <a:close/>
                  <a:moveTo>
                    <a:pt x="412700" y="41151"/>
                  </a:moveTo>
                  <a:cubicBezTo>
                    <a:pt x="406549" y="41151"/>
                    <a:pt x="401377" y="43210"/>
                    <a:pt x="397185" y="47327"/>
                  </a:cubicBezTo>
                  <a:cubicBezTo>
                    <a:pt x="392993" y="51445"/>
                    <a:pt x="390674" y="56951"/>
                    <a:pt x="390227" y="63847"/>
                  </a:cubicBezTo>
                  <a:lnTo>
                    <a:pt x="434355" y="63847"/>
                  </a:lnTo>
                  <a:cubicBezTo>
                    <a:pt x="433759" y="57199"/>
                    <a:pt x="432073" y="52214"/>
                    <a:pt x="429295" y="48890"/>
                  </a:cubicBezTo>
                  <a:cubicBezTo>
                    <a:pt x="425028" y="43730"/>
                    <a:pt x="419497" y="41151"/>
                    <a:pt x="412700" y="41151"/>
                  </a:cubicBezTo>
                  <a:close/>
                  <a:moveTo>
                    <a:pt x="79325" y="41151"/>
                  </a:moveTo>
                  <a:cubicBezTo>
                    <a:pt x="73174" y="41151"/>
                    <a:pt x="68002" y="43210"/>
                    <a:pt x="63810" y="47327"/>
                  </a:cubicBezTo>
                  <a:cubicBezTo>
                    <a:pt x="59618" y="51445"/>
                    <a:pt x="57299" y="56951"/>
                    <a:pt x="56852" y="63847"/>
                  </a:cubicBezTo>
                  <a:lnTo>
                    <a:pt x="100980" y="63847"/>
                  </a:lnTo>
                  <a:cubicBezTo>
                    <a:pt x="100384" y="57199"/>
                    <a:pt x="98698" y="52214"/>
                    <a:pt x="95920" y="48890"/>
                  </a:cubicBezTo>
                  <a:cubicBezTo>
                    <a:pt x="91653" y="43730"/>
                    <a:pt x="86122" y="41151"/>
                    <a:pt x="79325" y="41151"/>
                  </a:cubicBezTo>
                  <a:close/>
                  <a:moveTo>
                    <a:pt x="255984" y="31923"/>
                  </a:moveTo>
                  <a:lnTo>
                    <a:pt x="269379" y="31923"/>
                  </a:lnTo>
                  <a:lnTo>
                    <a:pt x="269379" y="75753"/>
                  </a:lnTo>
                  <a:cubicBezTo>
                    <a:pt x="269379" y="82748"/>
                    <a:pt x="269652" y="87461"/>
                    <a:pt x="270197" y="89892"/>
                  </a:cubicBezTo>
                  <a:cubicBezTo>
                    <a:pt x="271041" y="93414"/>
                    <a:pt x="272827" y="96180"/>
                    <a:pt x="275555" y="98189"/>
                  </a:cubicBezTo>
                  <a:cubicBezTo>
                    <a:pt x="278284" y="100198"/>
                    <a:pt x="281657" y="101203"/>
                    <a:pt x="285675" y="101203"/>
                  </a:cubicBezTo>
                  <a:cubicBezTo>
                    <a:pt x="289694" y="101203"/>
                    <a:pt x="293464" y="100173"/>
                    <a:pt x="296986" y="98115"/>
                  </a:cubicBezTo>
                  <a:cubicBezTo>
                    <a:pt x="300509" y="96056"/>
                    <a:pt x="303002" y="93253"/>
                    <a:pt x="304465" y="89706"/>
                  </a:cubicBezTo>
                  <a:cubicBezTo>
                    <a:pt x="305929" y="86159"/>
                    <a:pt x="306660" y="81012"/>
                    <a:pt x="306660" y="74265"/>
                  </a:cubicBezTo>
                  <a:lnTo>
                    <a:pt x="306660" y="31923"/>
                  </a:lnTo>
                  <a:lnTo>
                    <a:pt x="320055" y="31923"/>
                  </a:lnTo>
                  <a:lnTo>
                    <a:pt x="320055" y="110951"/>
                  </a:lnTo>
                  <a:lnTo>
                    <a:pt x="308074" y="110951"/>
                  </a:lnTo>
                  <a:lnTo>
                    <a:pt x="308074" y="99343"/>
                  </a:lnTo>
                  <a:cubicBezTo>
                    <a:pt x="301923" y="108272"/>
                    <a:pt x="293563" y="112737"/>
                    <a:pt x="282997" y="112737"/>
                  </a:cubicBezTo>
                  <a:cubicBezTo>
                    <a:pt x="278333" y="112737"/>
                    <a:pt x="273980" y="111844"/>
                    <a:pt x="269937" y="110058"/>
                  </a:cubicBezTo>
                  <a:cubicBezTo>
                    <a:pt x="265894" y="108272"/>
                    <a:pt x="262892" y="106027"/>
                    <a:pt x="260933" y="103324"/>
                  </a:cubicBezTo>
                  <a:cubicBezTo>
                    <a:pt x="258973" y="100620"/>
                    <a:pt x="257597" y="97309"/>
                    <a:pt x="256803" y="93389"/>
                  </a:cubicBezTo>
                  <a:cubicBezTo>
                    <a:pt x="256257" y="90760"/>
                    <a:pt x="255984" y="86593"/>
                    <a:pt x="255984" y="80888"/>
                  </a:cubicBezTo>
                  <a:close/>
                  <a:moveTo>
                    <a:pt x="412551" y="30137"/>
                  </a:moveTo>
                  <a:cubicBezTo>
                    <a:pt x="423118" y="30137"/>
                    <a:pt x="431750" y="33734"/>
                    <a:pt x="438448" y="40927"/>
                  </a:cubicBezTo>
                  <a:cubicBezTo>
                    <a:pt x="445145" y="48121"/>
                    <a:pt x="448493" y="58241"/>
                    <a:pt x="448493" y="71288"/>
                  </a:cubicBezTo>
                  <a:cubicBezTo>
                    <a:pt x="448493" y="72082"/>
                    <a:pt x="448469" y="73273"/>
                    <a:pt x="448419" y="74860"/>
                  </a:cubicBezTo>
                  <a:lnTo>
                    <a:pt x="389483" y="74860"/>
                  </a:lnTo>
                  <a:cubicBezTo>
                    <a:pt x="389979" y="83542"/>
                    <a:pt x="392435" y="90190"/>
                    <a:pt x="396850" y="94803"/>
                  </a:cubicBezTo>
                  <a:cubicBezTo>
                    <a:pt x="401265" y="99417"/>
                    <a:pt x="406772" y="101724"/>
                    <a:pt x="413370" y="101724"/>
                  </a:cubicBezTo>
                  <a:cubicBezTo>
                    <a:pt x="418281" y="101724"/>
                    <a:pt x="422473" y="100434"/>
                    <a:pt x="425946" y="97854"/>
                  </a:cubicBezTo>
                  <a:cubicBezTo>
                    <a:pt x="429419" y="95275"/>
                    <a:pt x="432172" y="91157"/>
                    <a:pt x="434206" y="85502"/>
                  </a:cubicBezTo>
                  <a:lnTo>
                    <a:pt x="448047" y="87213"/>
                  </a:lnTo>
                  <a:cubicBezTo>
                    <a:pt x="445864" y="95299"/>
                    <a:pt x="441821" y="101575"/>
                    <a:pt x="435917" y="106040"/>
                  </a:cubicBezTo>
                  <a:cubicBezTo>
                    <a:pt x="430014" y="110505"/>
                    <a:pt x="422473" y="112737"/>
                    <a:pt x="413296" y="112737"/>
                  </a:cubicBezTo>
                  <a:cubicBezTo>
                    <a:pt x="401737" y="112737"/>
                    <a:pt x="392571" y="109178"/>
                    <a:pt x="385800" y="102059"/>
                  </a:cubicBezTo>
                  <a:cubicBezTo>
                    <a:pt x="379028" y="94940"/>
                    <a:pt x="375642" y="84956"/>
                    <a:pt x="375642" y="72107"/>
                  </a:cubicBezTo>
                  <a:cubicBezTo>
                    <a:pt x="375642" y="58812"/>
                    <a:pt x="379065" y="48493"/>
                    <a:pt x="385911" y="41151"/>
                  </a:cubicBezTo>
                  <a:cubicBezTo>
                    <a:pt x="392757" y="33809"/>
                    <a:pt x="401637" y="30137"/>
                    <a:pt x="412551" y="30137"/>
                  </a:cubicBezTo>
                  <a:close/>
                  <a:moveTo>
                    <a:pt x="361503" y="30137"/>
                  </a:moveTo>
                  <a:cubicBezTo>
                    <a:pt x="366018" y="30137"/>
                    <a:pt x="370607" y="31576"/>
                    <a:pt x="375270" y="34453"/>
                  </a:cubicBezTo>
                  <a:lnTo>
                    <a:pt x="370656" y="46881"/>
                  </a:lnTo>
                  <a:cubicBezTo>
                    <a:pt x="367382" y="44946"/>
                    <a:pt x="364108" y="43978"/>
                    <a:pt x="360834" y="43978"/>
                  </a:cubicBezTo>
                  <a:cubicBezTo>
                    <a:pt x="357907" y="43978"/>
                    <a:pt x="355277" y="44859"/>
                    <a:pt x="352946" y="46620"/>
                  </a:cubicBezTo>
                  <a:cubicBezTo>
                    <a:pt x="350614" y="48381"/>
                    <a:pt x="348952" y="50825"/>
                    <a:pt x="347960" y="53950"/>
                  </a:cubicBezTo>
                  <a:cubicBezTo>
                    <a:pt x="346472" y="58712"/>
                    <a:pt x="345728" y="63921"/>
                    <a:pt x="345728" y="69577"/>
                  </a:cubicBezTo>
                  <a:lnTo>
                    <a:pt x="345728" y="110951"/>
                  </a:lnTo>
                  <a:lnTo>
                    <a:pt x="332333" y="110951"/>
                  </a:lnTo>
                  <a:lnTo>
                    <a:pt x="332333" y="31923"/>
                  </a:lnTo>
                  <a:lnTo>
                    <a:pt x="344388" y="31923"/>
                  </a:lnTo>
                  <a:lnTo>
                    <a:pt x="344388" y="43904"/>
                  </a:lnTo>
                  <a:cubicBezTo>
                    <a:pt x="347464" y="38298"/>
                    <a:pt x="350304" y="34602"/>
                    <a:pt x="352909" y="32816"/>
                  </a:cubicBezTo>
                  <a:cubicBezTo>
                    <a:pt x="355513" y="31030"/>
                    <a:pt x="358378" y="30137"/>
                    <a:pt x="361503" y="30137"/>
                  </a:cubicBezTo>
                  <a:close/>
                  <a:moveTo>
                    <a:pt x="165869" y="30137"/>
                  </a:moveTo>
                  <a:cubicBezTo>
                    <a:pt x="172616" y="30137"/>
                    <a:pt x="178098" y="30931"/>
                    <a:pt x="182314" y="32519"/>
                  </a:cubicBezTo>
                  <a:cubicBezTo>
                    <a:pt x="186531" y="34106"/>
                    <a:pt x="189632" y="36103"/>
                    <a:pt x="191616" y="38509"/>
                  </a:cubicBezTo>
                  <a:cubicBezTo>
                    <a:pt x="193601" y="40915"/>
                    <a:pt x="194990" y="43954"/>
                    <a:pt x="195783" y="47625"/>
                  </a:cubicBezTo>
                  <a:cubicBezTo>
                    <a:pt x="196230" y="49907"/>
                    <a:pt x="196453" y="54024"/>
                    <a:pt x="196453" y="59978"/>
                  </a:cubicBezTo>
                  <a:lnTo>
                    <a:pt x="196453" y="77837"/>
                  </a:lnTo>
                  <a:cubicBezTo>
                    <a:pt x="196453" y="90289"/>
                    <a:pt x="196738" y="98164"/>
                    <a:pt x="197309" y="101463"/>
                  </a:cubicBezTo>
                  <a:cubicBezTo>
                    <a:pt x="197879" y="104762"/>
                    <a:pt x="199008" y="107925"/>
                    <a:pt x="200695" y="110951"/>
                  </a:cubicBezTo>
                  <a:lnTo>
                    <a:pt x="186705" y="110951"/>
                  </a:lnTo>
                  <a:cubicBezTo>
                    <a:pt x="185316" y="108173"/>
                    <a:pt x="184423" y="104924"/>
                    <a:pt x="184026" y="101203"/>
                  </a:cubicBezTo>
                  <a:cubicBezTo>
                    <a:pt x="179065" y="105420"/>
                    <a:pt x="174290" y="108396"/>
                    <a:pt x="169701" y="110133"/>
                  </a:cubicBezTo>
                  <a:cubicBezTo>
                    <a:pt x="165112" y="111869"/>
                    <a:pt x="160189" y="112737"/>
                    <a:pt x="154930" y="112737"/>
                  </a:cubicBezTo>
                  <a:cubicBezTo>
                    <a:pt x="146248" y="112737"/>
                    <a:pt x="139576" y="110616"/>
                    <a:pt x="134913" y="106375"/>
                  </a:cubicBezTo>
                  <a:cubicBezTo>
                    <a:pt x="130249" y="102133"/>
                    <a:pt x="127918" y="96713"/>
                    <a:pt x="127918" y="90115"/>
                  </a:cubicBezTo>
                  <a:cubicBezTo>
                    <a:pt x="127918" y="86246"/>
                    <a:pt x="128798" y="82711"/>
                    <a:pt x="130559" y="79511"/>
                  </a:cubicBezTo>
                  <a:cubicBezTo>
                    <a:pt x="132321" y="76311"/>
                    <a:pt x="134627" y="73744"/>
                    <a:pt x="137480" y="71809"/>
                  </a:cubicBezTo>
                  <a:cubicBezTo>
                    <a:pt x="140332" y="69875"/>
                    <a:pt x="143545" y="68411"/>
                    <a:pt x="147116" y="67419"/>
                  </a:cubicBezTo>
                  <a:cubicBezTo>
                    <a:pt x="149746" y="66724"/>
                    <a:pt x="153715" y="66055"/>
                    <a:pt x="159023" y="65410"/>
                  </a:cubicBezTo>
                  <a:cubicBezTo>
                    <a:pt x="169838" y="64120"/>
                    <a:pt x="177800" y="62582"/>
                    <a:pt x="182910" y="60796"/>
                  </a:cubicBezTo>
                  <a:cubicBezTo>
                    <a:pt x="182959" y="58961"/>
                    <a:pt x="182984" y="57795"/>
                    <a:pt x="182984" y="57299"/>
                  </a:cubicBezTo>
                  <a:cubicBezTo>
                    <a:pt x="182984" y="51842"/>
                    <a:pt x="181719" y="47997"/>
                    <a:pt x="179189" y="45764"/>
                  </a:cubicBezTo>
                  <a:cubicBezTo>
                    <a:pt x="175766" y="42738"/>
                    <a:pt x="170681" y="41225"/>
                    <a:pt x="163934" y="41225"/>
                  </a:cubicBezTo>
                  <a:cubicBezTo>
                    <a:pt x="157634" y="41225"/>
                    <a:pt x="152983" y="42329"/>
                    <a:pt x="149981" y="44537"/>
                  </a:cubicBezTo>
                  <a:cubicBezTo>
                    <a:pt x="146980" y="46744"/>
                    <a:pt x="144760" y="50651"/>
                    <a:pt x="143321" y="56257"/>
                  </a:cubicBezTo>
                  <a:lnTo>
                    <a:pt x="130225" y="54471"/>
                  </a:lnTo>
                  <a:cubicBezTo>
                    <a:pt x="131415" y="48865"/>
                    <a:pt x="133375" y="44338"/>
                    <a:pt x="136103" y="40890"/>
                  </a:cubicBezTo>
                  <a:cubicBezTo>
                    <a:pt x="138832" y="37442"/>
                    <a:pt x="142776" y="34788"/>
                    <a:pt x="147935" y="32928"/>
                  </a:cubicBezTo>
                  <a:cubicBezTo>
                    <a:pt x="153094" y="31068"/>
                    <a:pt x="159072" y="30137"/>
                    <a:pt x="165869" y="30137"/>
                  </a:cubicBezTo>
                  <a:close/>
                  <a:moveTo>
                    <a:pt x="79176" y="30137"/>
                  </a:moveTo>
                  <a:cubicBezTo>
                    <a:pt x="89743" y="30137"/>
                    <a:pt x="98375" y="33734"/>
                    <a:pt x="105073" y="40927"/>
                  </a:cubicBezTo>
                  <a:cubicBezTo>
                    <a:pt x="111770" y="48121"/>
                    <a:pt x="115118" y="58241"/>
                    <a:pt x="115118" y="71288"/>
                  </a:cubicBezTo>
                  <a:cubicBezTo>
                    <a:pt x="115118" y="72082"/>
                    <a:pt x="115094" y="73273"/>
                    <a:pt x="115044" y="74860"/>
                  </a:cubicBezTo>
                  <a:lnTo>
                    <a:pt x="56108" y="74860"/>
                  </a:lnTo>
                  <a:cubicBezTo>
                    <a:pt x="56604" y="83542"/>
                    <a:pt x="59060" y="90190"/>
                    <a:pt x="63475" y="94803"/>
                  </a:cubicBezTo>
                  <a:cubicBezTo>
                    <a:pt x="67890" y="99417"/>
                    <a:pt x="73397" y="101724"/>
                    <a:pt x="79995" y="101724"/>
                  </a:cubicBezTo>
                  <a:cubicBezTo>
                    <a:pt x="84906" y="101724"/>
                    <a:pt x="89098" y="100434"/>
                    <a:pt x="92571" y="97854"/>
                  </a:cubicBezTo>
                  <a:cubicBezTo>
                    <a:pt x="96044" y="95275"/>
                    <a:pt x="98797" y="91157"/>
                    <a:pt x="100831" y="85502"/>
                  </a:cubicBezTo>
                  <a:lnTo>
                    <a:pt x="114672" y="87213"/>
                  </a:lnTo>
                  <a:cubicBezTo>
                    <a:pt x="112489" y="95299"/>
                    <a:pt x="108446" y="101575"/>
                    <a:pt x="102542" y="106040"/>
                  </a:cubicBezTo>
                  <a:cubicBezTo>
                    <a:pt x="96639" y="110505"/>
                    <a:pt x="89098" y="112737"/>
                    <a:pt x="79921" y="112737"/>
                  </a:cubicBezTo>
                  <a:cubicBezTo>
                    <a:pt x="68362" y="112737"/>
                    <a:pt x="59196" y="109178"/>
                    <a:pt x="52425" y="102059"/>
                  </a:cubicBezTo>
                  <a:cubicBezTo>
                    <a:pt x="45653" y="94940"/>
                    <a:pt x="42267" y="84956"/>
                    <a:pt x="42267" y="72107"/>
                  </a:cubicBezTo>
                  <a:cubicBezTo>
                    <a:pt x="42267" y="58812"/>
                    <a:pt x="45690" y="48493"/>
                    <a:pt x="52536" y="41151"/>
                  </a:cubicBezTo>
                  <a:cubicBezTo>
                    <a:pt x="59382" y="33809"/>
                    <a:pt x="68262" y="30137"/>
                    <a:pt x="79176" y="30137"/>
                  </a:cubicBezTo>
                  <a:close/>
                  <a:moveTo>
                    <a:pt x="233958" y="4316"/>
                  </a:moveTo>
                  <a:lnTo>
                    <a:pt x="233958" y="31923"/>
                  </a:lnTo>
                  <a:lnTo>
                    <a:pt x="247427" y="31923"/>
                  </a:lnTo>
                  <a:lnTo>
                    <a:pt x="247427" y="42341"/>
                  </a:lnTo>
                  <a:lnTo>
                    <a:pt x="233958" y="42341"/>
                  </a:lnTo>
                  <a:lnTo>
                    <a:pt x="233958" y="88552"/>
                  </a:lnTo>
                  <a:cubicBezTo>
                    <a:pt x="233958" y="92372"/>
                    <a:pt x="234193" y="94828"/>
                    <a:pt x="234665" y="95919"/>
                  </a:cubicBezTo>
                  <a:cubicBezTo>
                    <a:pt x="235136" y="97011"/>
                    <a:pt x="235905" y="97879"/>
                    <a:pt x="236971" y="98524"/>
                  </a:cubicBezTo>
                  <a:cubicBezTo>
                    <a:pt x="238038" y="99169"/>
                    <a:pt x="239564" y="99491"/>
                    <a:pt x="241548" y="99491"/>
                  </a:cubicBezTo>
                  <a:cubicBezTo>
                    <a:pt x="243036" y="99491"/>
                    <a:pt x="244996" y="99318"/>
                    <a:pt x="247427" y="98970"/>
                  </a:cubicBezTo>
                  <a:lnTo>
                    <a:pt x="249361" y="110802"/>
                  </a:lnTo>
                  <a:cubicBezTo>
                    <a:pt x="245591" y="111596"/>
                    <a:pt x="242218" y="111993"/>
                    <a:pt x="239241" y="111993"/>
                  </a:cubicBezTo>
                  <a:cubicBezTo>
                    <a:pt x="234379" y="111993"/>
                    <a:pt x="230609" y="111224"/>
                    <a:pt x="227930" y="109686"/>
                  </a:cubicBezTo>
                  <a:cubicBezTo>
                    <a:pt x="225251" y="108148"/>
                    <a:pt x="223366" y="106127"/>
                    <a:pt x="222275" y="103621"/>
                  </a:cubicBezTo>
                  <a:cubicBezTo>
                    <a:pt x="221183" y="101116"/>
                    <a:pt x="220638" y="95845"/>
                    <a:pt x="220638" y="87808"/>
                  </a:cubicBezTo>
                  <a:lnTo>
                    <a:pt x="220638" y="42341"/>
                  </a:lnTo>
                  <a:lnTo>
                    <a:pt x="210815" y="42341"/>
                  </a:lnTo>
                  <a:lnTo>
                    <a:pt x="210815" y="31923"/>
                  </a:lnTo>
                  <a:lnTo>
                    <a:pt x="220638" y="31923"/>
                  </a:lnTo>
                  <a:lnTo>
                    <a:pt x="220638" y="12352"/>
                  </a:lnTo>
                  <a:close/>
                  <a:moveTo>
                    <a:pt x="33709" y="0"/>
                  </a:moveTo>
                  <a:cubicBezTo>
                    <a:pt x="37480" y="0"/>
                    <a:pt x="41647" y="446"/>
                    <a:pt x="46211" y="1339"/>
                  </a:cubicBezTo>
                  <a:lnTo>
                    <a:pt x="44202" y="13022"/>
                  </a:lnTo>
                  <a:cubicBezTo>
                    <a:pt x="41424" y="12526"/>
                    <a:pt x="38794" y="12278"/>
                    <a:pt x="36314" y="12278"/>
                  </a:cubicBezTo>
                  <a:cubicBezTo>
                    <a:pt x="32246" y="12278"/>
                    <a:pt x="29369" y="13146"/>
                    <a:pt x="27682" y="14883"/>
                  </a:cubicBezTo>
                  <a:cubicBezTo>
                    <a:pt x="25995" y="16619"/>
                    <a:pt x="25152" y="19868"/>
                    <a:pt x="25152" y="24631"/>
                  </a:cubicBezTo>
                  <a:lnTo>
                    <a:pt x="25152" y="31923"/>
                  </a:lnTo>
                  <a:lnTo>
                    <a:pt x="40556" y="31923"/>
                  </a:lnTo>
                  <a:lnTo>
                    <a:pt x="40556" y="42341"/>
                  </a:lnTo>
                  <a:lnTo>
                    <a:pt x="25152" y="42341"/>
                  </a:lnTo>
                  <a:lnTo>
                    <a:pt x="25152" y="110951"/>
                  </a:lnTo>
                  <a:lnTo>
                    <a:pt x="11832" y="110951"/>
                  </a:lnTo>
                  <a:lnTo>
                    <a:pt x="11832" y="42341"/>
                  </a:lnTo>
                  <a:lnTo>
                    <a:pt x="0" y="42341"/>
                  </a:lnTo>
                  <a:lnTo>
                    <a:pt x="0" y="31923"/>
                  </a:lnTo>
                  <a:lnTo>
                    <a:pt x="11832" y="31923"/>
                  </a:lnTo>
                  <a:lnTo>
                    <a:pt x="11832" y="23515"/>
                  </a:lnTo>
                  <a:cubicBezTo>
                    <a:pt x="11832" y="18206"/>
                    <a:pt x="12303" y="14262"/>
                    <a:pt x="13246" y="11683"/>
                  </a:cubicBezTo>
                  <a:cubicBezTo>
                    <a:pt x="14535" y="8210"/>
                    <a:pt x="16805" y="5395"/>
                    <a:pt x="20054" y="3237"/>
                  </a:cubicBezTo>
                  <a:cubicBezTo>
                    <a:pt x="23304" y="1079"/>
                    <a:pt x="27856" y="0"/>
                    <a:pt x="337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0" name="TextBox 2259">
              <a:extLst>
                <a:ext uri="{FF2B5EF4-FFF2-40B4-BE49-F238E27FC236}">
                  <a16:creationId xmlns:a16="http://schemas.microsoft.com/office/drawing/2014/main" id="{FA6E396F-C0C1-6FC3-AC88-09E2507783B9}"/>
                </a:ext>
              </a:extLst>
            </p:cNvPr>
            <p:cNvSpPr txBox="1"/>
            <p:nvPr/>
          </p:nvSpPr>
          <p:spPr>
            <a:xfrm>
              <a:off x="803332" y="5110653"/>
              <a:ext cx="316036" cy="111101"/>
            </a:xfrm>
            <a:custGeom>
              <a:avLst/>
              <a:gdLst/>
              <a:ahLst/>
              <a:cxnLst/>
              <a:rect l="l" t="t" r="r" b="b"/>
              <a:pathLst>
                <a:path w="316036" h="111101">
                  <a:moveTo>
                    <a:pt x="117797" y="11088"/>
                  </a:moveTo>
                  <a:cubicBezTo>
                    <a:pt x="111100" y="11088"/>
                    <a:pt x="105544" y="13593"/>
                    <a:pt x="101129" y="18604"/>
                  </a:cubicBezTo>
                  <a:cubicBezTo>
                    <a:pt x="96713" y="23615"/>
                    <a:pt x="94506" y="31180"/>
                    <a:pt x="94506" y="41300"/>
                  </a:cubicBezTo>
                  <a:cubicBezTo>
                    <a:pt x="94506" y="51421"/>
                    <a:pt x="96713" y="58998"/>
                    <a:pt x="101129" y="64034"/>
                  </a:cubicBezTo>
                  <a:cubicBezTo>
                    <a:pt x="105544" y="69069"/>
                    <a:pt x="111100" y="71587"/>
                    <a:pt x="117797" y="71587"/>
                  </a:cubicBezTo>
                  <a:cubicBezTo>
                    <a:pt x="124445" y="71587"/>
                    <a:pt x="129977" y="69057"/>
                    <a:pt x="134392" y="63997"/>
                  </a:cubicBezTo>
                  <a:cubicBezTo>
                    <a:pt x="138807" y="58936"/>
                    <a:pt x="141015" y="51222"/>
                    <a:pt x="141015" y="40854"/>
                  </a:cubicBezTo>
                  <a:cubicBezTo>
                    <a:pt x="141015" y="31081"/>
                    <a:pt x="138795" y="23677"/>
                    <a:pt x="134355" y="18641"/>
                  </a:cubicBezTo>
                  <a:cubicBezTo>
                    <a:pt x="129915" y="13606"/>
                    <a:pt x="124395" y="11088"/>
                    <a:pt x="117797" y="11088"/>
                  </a:cubicBezTo>
                  <a:close/>
                  <a:moveTo>
                    <a:pt x="280243" y="11014"/>
                  </a:moveTo>
                  <a:cubicBezTo>
                    <a:pt x="274092" y="11014"/>
                    <a:pt x="268920" y="13073"/>
                    <a:pt x="264728" y="17190"/>
                  </a:cubicBezTo>
                  <a:cubicBezTo>
                    <a:pt x="260536" y="21308"/>
                    <a:pt x="258217" y="26814"/>
                    <a:pt x="257770" y="33710"/>
                  </a:cubicBezTo>
                  <a:lnTo>
                    <a:pt x="301898" y="33710"/>
                  </a:lnTo>
                  <a:cubicBezTo>
                    <a:pt x="301303" y="27062"/>
                    <a:pt x="299616" y="22077"/>
                    <a:pt x="296838" y="18753"/>
                  </a:cubicBezTo>
                  <a:cubicBezTo>
                    <a:pt x="292571" y="13593"/>
                    <a:pt x="287040" y="11014"/>
                    <a:pt x="280243" y="11014"/>
                  </a:cubicBezTo>
                  <a:close/>
                  <a:moveTo>
                    <a:pt x="33858" y="10493"/>
                  </a:moveTo>
                  <a:cubicBezTo>
                    <a:pt x="28153" y="10493"/>
                    <a:pt x="23106" y="13159"/>
                    <a:pt x="18715" y="18492"/>
                  </a:cubicBezTo>
                  <a:cubicBezTo>
                    <a:pt x="14325" y="23825"/>
                    <a:pt x="12129" y="31577"/>
                    <a:pt x="12129" y="41747"/>
                  </a:cubicBezTo>
                  <a:cubicBezTo>
                    <a:pt x="12129" y="51917"/>
                    <a:pt x="14188" y="59432"/>
                    <a:pt x="18306" y="64294"/>
                  </a:cubicBezTo>
                  <a:cubicBezTo>
                    <a:pt x="22423" y="69156"/>
                    <a:pt x="27409" y="71587"/>
                    <a:pt x="33263" y="71587"/>
                  </a:cubicBezTo>
                  <a:cubicBezTo>
                    <a:pt x="39216" y="71587"/>
                    <a:pt x="44314" y="69069"/>
                    <a:pt x="48555" y="64034"/>
                  </a:cubicBezTo>
                  <a:cubicBezTo>
                    <a:pt x="52797" y="58998"/>
                    <a:pt x="54918" y="51197"/>
                    <a:pt x="54918" y="40631"/>
                  </a:cubicBezTo>
                  <a:cubicBezTo>
                    <a:pt x="54918" y="30560"/>
                    <a:pt x="52846" y="23019"/>
                    <a:pt x="48704" y="18009"/>
                  </a:cubicBezTo>
                  <a:cubicBezTo>
                    <a:pt x="44562" y="12998"/>
                    <a:pt x="39613" y="10493"/>
                    <a:pt x="33858" y="10493"/>
                  </a:cubicBezTo>
                  <a:close/>
                  <a:moveTo>
                    <a:pt x="280094" y="0"/>
                  </a:moveTo>
                  <a:cubicBezTo>
                    <a:pt x="290661" y="0"/>
                    <a:pt x="299293" y="3597"/>
                    <a:pt x="305991" y="10790"/>
                  </a:cubicBezTo>
                  <a:cubicBezTo>
                    <a:pt x="312688" y="17984"/>
                    <a:pt x="316036" y="28104"/>
                    <a:pt x="316036" y="41151"/>
                  </a:cubicBezTo>
                  <a:cubicBezTo>
                    <a:pt x="316036" y="41945"/>
                    <a:pt x="316012" y="43136"/>
                    <a:pt x="315962" y="44723"/>
                  </a:cubicBezTo>
                  <a:lnTo>
                    <a:pt x="257026" y="44723"/>
                  </a:lnTo>
                  <a:cubicBezTo>
                    <a:pt x="257522" y="53405"/>
                    <a:pt x="259978" y="60053"/>
                    <a:pt x="264393" y="64666"/>
                  </a:cubicBezTo>
                  <a:cubicBezTo>
                    <a:pt x="268808" y="69280"/>
                    <a:pt x="274315" y="71587"/>
                    <a:pt x="280913" y="71587"/>
                  </a:cubicBezTo>
                  <a:cubicBezTo>
                    <a:pt x="285824" y="71587"/>
                    <a:pt x="290016" y="70297"/>
                    <a:pt x="293489" y="67717"/>
                  </a:cubicBezTo>
                  <a:cubicBezTo>
                    <a:pt x="296962" y="65138"/>
                    <a:pt x="299715" y="61020"/>
                    <a:pt x="301749" y="55365"/>
                  </a:cubicBezTo>
                  <a:lnTo>
                    <a:pt x="315590" y="57076"/>
                  </a:lnTo>
                  <a:cubicBezTo>
                    <a:pt x="313407" y="65162"/>
                    <a:pt x="309364" y="71438"/>
                    <a:pt x="303461" y="75903"/>
                  </a:cubicBezTo>
                  <a:cubicBezTo>
                    <a:pt x="297557" y="80368"/>
                    <a:pt x="290016" y="82600"/>
                    <a:pt x="280839" y="82600"/>
                  </a:cubicBezTo>
                  <a:cubicBezTo>
                    <a:pt x="269280" y="82600"/>
                    <a:pt x="260114" y="79041"/>
                    <a:pt x="253343" y="71922"/>
                  </a:cubicBezTo>
                  <a:cubicBezTo>
                    <a:pt x="246571" y="64803"/>
                    <a:pt x="243185" y="54819"/>
                    <a:pt x="243185" y="41970"/>
                  </a:cubicBezTo>
                  <a:cubicBezTo>
                    <a:pt x="243185" y="28675"/>
                    <a:pt x="246608" y="18356"/>
                    <a:pt x="253454" y="11014"/>
                  </a:cubicBezTo>
                  <a:cubicBezTo>
                    <a:pt x="260300" y="3672"/>
                    <a:pt x="269180" y="0"/>
                    <a:pt x="280094" y="0"/>
                  </a:cubicBezTo>
                  <a:close/>
                  <a:moveTo>
                    <a:pt x="197420" y="0"/>
                  </a:moveTo>
                  <a:cubicBezTo>
                    <a:pt x="203622" y="0"/>
                    <a:pt x="209066" y="893"/>
                    <a:pt x="213754" y="2679"/>
                  </a:cubicBezTo>
                  <a:cubicBezTo>
                    <a:pt x="218442" y="4465"/>
                    <a:pt x="221903" y="6884"/>
                    <a:pt x="224135" y="9935"/>
                  </a:cubicBezTo>
                  <a:cubicBezTo>
                    <a:pt x="226368" y="12986"/>
                    <a:pt x="227905" y="17066"/>
                    <a:pt x="228749" y="22176"/>
                  </a:cubicBezTo>
                  <a:lnTo>
                    <a:pt x="215652" y="23962"/>
                  </a:lnTo>
                  <a:cubicBezTo>
                    <a:pt x="215057" y="19894"/>
                    <a:pt x="213333" y="16719"/>
                    <a:pt x="210480" y="14437"/>
                  </a:cubicBezTo>
                  <a:cubicBezTo>
                    <a:pt x="207628" y="12155"/>
                    <a:pt x="203597" y="11014"/>
                    <a:pt x="198388" y="11014"/>
                  </a:cubicBezTo>
                  <a:cubicBezTo>
                    <a:pt x="192236" y="11014"/>
                    <a:pt x="187846" y="12031"/>
                    <a:pt x="185217" y="14065"/>
                  </a:cubicBezTo>
                  <a:cubicBezTo>
                    <a:pt x="182587" y="16099"/>
                    <a:pt x="181273" y="18480"/>
                    <a:pt x="181273" y="21208"/>
                  </a:cubicBezTo>
                  <a:cubicBezTo>
                    <a:pt x="181273" y="22945"/>
                    <a:pt x="181818" y="24507"/>
                    <a:pt x="182910" y="25897"/>
                  </a:cubicBezTo>
                  <a:cubicBezTo>
                    <a:pt x="184001" y="27335"/>
                    <a:pt x="185713" y="28526"/>
                    <a:pt x="188044" y="29468"/>
                  </a:cubicBezTo>
                  <a:cubicBezTo>
                    <a:pt x="189384" y="29965"/>
                    <a:pt x="193328" y="31106"/>
                    <a:pt x="199876" y="32891"/>
                  </a:cubicBezTo>
                  <a:cubicBezTo>
                    <a:pt x="209352" y="35422"/>
                    <a:pt x="215962" y="37493"/>
                    <a:pt x="219707" y="39105"/>
                  </a:cubicBezTo>
                  <a:cubicBezTo>
                    <a:pt x="223453" y="40717"/>
                    <a:pt x="226392" y="43061"/>
                    <a:pt x="228526" y="46137"/>
                  </a:cubicBezTo>
                  <a:cubicBezTo>
                    <a:pt x="230659" y="49213"/>
                    <a:pt x="231725" y="53033"/>
                    <a:pt x="231725" y="57597"/>
                  </a:cubicBezTo>
                  <a:cubicBezTo>
                    <a:pt x="231725" y="62062"/>
                    <a:pt x="230423" y="66266"/>
                    <a:pt x="227819" y="70210"/>
                  </a:cubicBezTo>
                  <a:cubicBezTo>
                    <a:pt x="225214" y="74154"/>
                    <a:pt x="221456" y="77205"/>
                    <a:pt x="216545" y="79363"/>
                  </a:cubicBezTo>
                  <a:cubicBezTo>
                    <a:pt x="211634" y="81521"/>
                    <a:pt x="206077" y="82600"/>
                    <a:pt x="199876" y="82600"/>
                  </a:cubicBezTo>
                  <a:cubicBezTo>
                    <a:pt x="189607" y="82600"/>
                    <a:pt x="181781" y="80467"/>
                    <a:pt x="176399" y="76200"/>
                  </a:cubicBezTo>
                  <a:cubicBezTo>
                    <a:pt x="171016" y="71934"/>
                    <a:pt x="167580" y="65609"/>
                    <a:pt x="166092" y="57225"/>
                  </a:cubicBezTo>
                  <a:lnTo>
                    <a:pt x="179338" y="55141"/>
                  </a:lnTo>
                  <a:cubicBezTo>
                    <a:pt x="180082" y="60449"/>
                    <a:pt x="182153" y="64517"/>
                    <a:pt x="185551" y="67345"/>
                  </a:cubicBezTo>
                  <a:cubicBezTo>
                    <a:pt x="188950" y="70173"/>
                    <a:pt x="193700" y="71587"/>
                    <a:pt x="199802" y="71587"/>
                  </a:cubicBezTo>
                  <a:cubicBezTo>
                    <a:pt x="205953" y="71587"/>
                    <a:pt x="210517" y="70334"/>
                    <a:pt x="213494" y="67829"/>
                  </a:cubicBezTo>
                  <a:cubicBezTo>
                    <a:pt x="216470" y="65324"/>
                    <a:pt x="217959" y="62384"/>
                    <a:pt x="217959" y="59011"/>
                  </a:cubicBezTo>
                  <a:cubicBezTo>
                    <a:pt x="217959" y="55985"/>
                    <a:pt x="216644" y="53603"/>
                    <a:pt x="214015" y="51867"/>
                  </a:cubicBezTo>
                  <a:cubicBezTo>
                    <a:pt x="212179" y="50676"/>
                    <a:pt x="207615" y="49163"/>
                    <a:pt x="200323" y="47328"/>
                  </a:cubicBezTo>
                  <a:cubicBezTo>
                    <a:pt x="190500" y="44847"/>
                    <a:pt x="183691" y="42702"/>
                    <a:pt x="179896" y="40891"/>
                  </a:cubicBezTo>
                  <a:cubicBezTo>
                    <a:pt x="176101" y="39080"/>
                    <a:pt x="173224" y="36575"/>
                    <a:pt x="171264" y="33375"/>
                  </a:cubicBezTo>
                  <a:cubicBezTo>
                    <a:pt x="169304" y="30175"/>
                    <a:pt x="168325" y="26641"/>
                    <a:pt x="168325" y="22771"/>
                  </a:cubicBezTo>
                  <a:cubicBezTo>
                    <a:pt x="168325" y="19249"/>
                    <a:pt x="169131" y="15987"/>
                    <a:pt x="170743" y="12986"/>
                  </a:cubicBezTo>
                  <a:cubicBezTo>
                    <a:pt x="172355" y="9984"/>
                    <a:pt x="174551" y="7491"/>
                    <a:pt x="177329" y="5507"/>
                  </a:cubicBezTo>
                  <a:cubicBezTo>
                    <a:pt x="179412" y="3969"/>
                    <a:pt x="182252" y="2667"/>
                    <a:pt x="185849" y="1600"/>
                  </a:cubicBezTo>
                  <a:cubicBezTo>
                    <a:pt x="189446" y="534"/>
                    <a:pt x="193303" y="0"/>
                    <a:pt x="197420" y="0"/>
                  </a:cubicBezTo>
                  <a:close/>
                  <a:moveTo>
                    <a:pt x="117797" y="0"/>
                  </a:moveTo>
                  <a:cubicBezTo>
                    <a:pt x="128662" y="0"/>
                    <a:pt x="137542" y="3560"/>
                    <a:pt x="144438" y="10679"/>
                  </a:cubicBezTo>
                  <a:cubicBezTo>
                    <a:pt x="151333" y="17798"/>
                    <a:pt x="154781" y="27633"/>
                    <a:pt x="154781" y="40184"/>
                  </a:cubicBezTo>
                  <a:cubicBezTo>
                    <a:pt x="154781" y="50354"/>
                    <a:pt x="153256" y="58353"/>
                    <a:pt x="150205" y="64183"/>
                  </a:cubicBezTo>
                  <a:cubicBezTo>
                    <a:pt x="147154" y="70012"/>
                    <a:pt x="142714" y="74539"/>
                    <a:pt x="136885" y="77763"/>
                  </a:cubicBezTo>
                  <a:cubicBezTo>
                    <a:pt x="131056" y="80988"/>
                    <a:pt x="124693" y="82600"/>
                    <a:pt x="117797" y="82600"/>
                  </a:cubicBezTo>
                  <a:cubicBezTo>
                    <a:pt x="106735" y="82600"/>
                    <a:pt x="97792" y="79053"/>
                    <a:pt x="90971" y="71959"/>
                  </a:cubicBezTo>
                  <a:cubicBezTo>
                    <a:pt x="84150" y="64865"/>
                    <a:pt x="80739" y="54645"/>
                    <a:pt x="80739" y="41300"/>
                  </a:cubicBezTo>
                  <a:cubicBezTo>
                    <a:pt x="80739" y="26665"/>
                    <a:pt x="84807" y="15826"/>
                    <a:pt x="92943" y="8781"/>
                  </a:cubicBezTo>
                  <a:cubicBezTo>
                    <a:pt x="99740" y="2927"/>
                    <a:pt x="108024" y="0"/>
                    <a:pt x="117797" y="0"/>
                  </a:cubicBezTo>
                  <a:close/>
                  <a:moveTo>
                    <a:pt x="35123" y="0"/>
                  </a:moveTo>
                  <a:cubicBezTo>
                    <a:pt x="41870" y="0"/>
                    <a:pt x="47823" y="1737"/>
                    <a:pt x="52983" y="5209"/>
                  </a:cubicBezTo>
                  <a:cubicBezTo>
                    <a:pt x="58142" y="8682"/>
                    <a:pt x="62037" y="13581"/>
                    <a:pt x="64666" y="19906"/>
                  </a:cubicBezTo>
                  <a:cubicBezTo>
                    <a:pt x="67295" y="26231"/>
                    <a:pt x="68610" y="33164"/>
                    <a:pt x="68610" y="40705"/>
                  </a:cubicBezTo>
                  <a:cubicBezTo>
                    <a:pt x="68610" y="48791"/>
                    <a:pt x="67159" y="56071"/>
                    <a:pt x="64257" y="62545"/>
                  </a:cubicBezTo>
                  <a:cubicBezTo>
                    <a:pt x="61354" y="69019"/>
                    <a:pt x="57138" y="73980"/>
                    <a:pt x="51606" y="77428"/>
                  </a:cubicBezTo>
                  <a:cubicBezTo>
                    <a:pt x="46075" y="80876"/>
                    <a:pt x="40258" y="82600"/>
                    <a:pt x="34156" y="82600"/>
                  </a:cubicBezTo>
                  <a:cubicBezTo>
                    <a:pt x="29691" y="82600"/>
                    <a:pt x="25685" y="81657"/>
                    <a:pt x="22138" y="79772"/>
                  </a:cubicBezTo>
                  <a:cubicBezTo>
                    <a:pt x="18591" y="77887"/>
                    <a:pt x="15677" y="75506"/>
                    <a:pt x="13394" y="72629"/>
                  </a:cubicBezTo>
                  <a:lnTo>
                    <a:pt x="13394" y="111101"/>
                  </a:lnTo>
                  <a:lnTo>
                    <a:pt x="0" y="111101"/>
                  </a:lnTo>
                  <a:lnTo>
                    <a:pt x="0" y="1786"/>
                  </a:lnTo>
                  <a:lnTo>
                    <a:pt x="12204" y="1786"/>
                  </a:lnTo>
                  <a:lnTo>
                    <a:pt x="12204" y="12056"/>
                  </a:lnTo>
                  <a:cubicBezTo>
                    <a:pt x="15081" y="8037"/>
                    <a:pt x="18331" y="5023"/>
                    <a:pt x="21952" y="3014"/>
                  </a:cubicBezTo>
                  <a:cubicBezTo>
                    <a:pt x="25574" y="1005"/>
                    <a:pt x="29964" y="0"/>
                    <a:pt x="35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1" name="TextBox 2260">
              <a:extLst>
                <a:ext uri="{FF2B5EF4-FFF2-40B4-BE49-F238E27FC236}">
                  <a16:creationId xmlns:a16="http://schemas.microsoft.com/office/drawing/2014/main" id="{0D727BC7-ED3B-D58A-82FE-3DCC188F29A9}"/>
                </a:ext>
              </a:extLst>
            </p:cNvPr>
            <p:cNvSpPr txBox="1"/>
            <p:nvPr/>
          </p:nvSpPr>
          <p:spPr>
            <a:xfrm>
              <a:off x="3647981" y="4642368"/>
              <a:ext cx="216917" cy="112812"/>
            </a:xfrm>
            <a:custGeom>
              <a:avLst/>
              <a:gdLst/>
              <a:ahLst/>
              <a:cxnLst/>
              <a:rect l="l" t="t" r="r" b="b"/>
              <a:pathLst>
                <a:path w="216917" h="112812">
                  <a:moveTo>
                    <a:pt x="140866" y="20315"/>
                  </a:moveTo>
                  <a:lnTo>
                    <a:pt x="140866" y="47997"/>
                  </a:lnTo>
                  <a:lnTo>
                    <a:pt x="157162" y="47997"/>
                  </a:lnTo>
                  <a:cubicBezTo>
                    <a:pt x="167729" y="47997"/>
                    <a:pt x="174327" y="47550"/>
                    <a:pt x="176957" y="46657"/>
                  </a:cubicBezTo>
                  <a:cubicBezTo>
                    <a:pt x="179586" y="45765"/>
                    <a:pt x="181645" y="44227"/>
                    <a:pt x="183133" y="42044"/>
                  </a:cubicBezTo>
                  <a:cubicBezTo>
                    <a:pt x="184621" y="39861"/>
                    <a:pt x="185365" y="37132"/>
                    <a:pt x="185365" y="33858"/>
                  </a:cubicBezTo>
                  <a:cubicBezTo>
                    <a:pt x="185365" y="30187"/>
                    <a:pt x="184386" y="27223"/>
                    <a:pt x="182426" y="24966"/>
                  </a:cubicBezTo>
                  <a:cubicBezTo>
                    <a:pt x="180467" y="22709"/>
                    <a:pt x="177701" y="21282"/>
                    <a:pt x="174129" y="20687"/>
                  </a:cubicBezTo>
                  <a:cubicBezTo>
                    <a:pt x="172343" y="20439"/>
                    <a:pt x="166985" y="20315"/>
                    <a:pt x="158055" y="20315"/>
                  </a:cubicBezTo>
                  <a:close/>
                  <a:moveTo>
                    <a:pt x="52983" y="18827"/>
                  </a:moveTo>
                  <a:cubicBezTo>
                    <a:pt x="43904" y="18827"/>
                    <a:pt x="36587" y="21940"/>
                    <a:pt x="31031" y="28166"/>
                  </a:cubicBezTo>
                  <a:cubicBezTo>
                    <a:pt x="25474" y="34392"/>
                    <a:pt x="22696" y="43780"/>
                    <a:pt x="22696" y="56331"/>
                  </a:cubicBezTo>
                  <a:cubicBezTo>
                    <a:pt x="22696" y="68684"/>
                    <a:pt x="25549" y="78048"/>
                    <a:pt x="31254" y="84423"/>
                  </a:cubicBezTo>
                  <a:cubicBezTo>
                    <a:pt x="36959" y="90797"/>
                    <a:pt x="44202" y="93985"/>
                    <a:pt x="52983" y="93985"/>
                  </a:cubicBezTo>
                  <a:cubicBezTo>
                    <a:pt x="61764" y="93985"/>
                    <a:pt x="68969" y="90822"/>
                    <a:pt x="74600" y="84497"/>
                  </a:cubicBezTo>
                  <a:cubicBezTo>
                    <a:pt x="80231" y="78172"/>
                    <a:pt x="83046" y="68684"/>
                    <a:pt x="83046" y="56034"/>
                  </a:cubicBezTo>
                  <a:cubicBezTo>
                    <a:pt x="83046" y="43532"/>
                    <a:pt x="80305" y="34206"/>
                    <a:pt x="74823" y="28054"/>
                  </a:cubicBezTo>
                  <a:cubicBezTo>
                    <a:pt x="69341" y="21902"/>
                    <a:pt x="62061" y="18827"/>
                    <a:pt x="52983" y="18827"/>
                  </a:cubicBezTo>
                  <a:close/>
                  <a:moveTo>
                    <a:pt x="118839" y="1860"/>
                  </a:moveTo>
                  <a:lnTo>
                    <a:pt x="165199" y="1860"/>
                  </a:lnTo>
                  <a:cubicBezTo>
                    <a:pt x="176857" y="1860"/>
                    <a:pt x="185328" y="2840"/>
                    <a:pt x="190612" y="4800"/>
                  </a:cubicBezTo>
                  <a:cubicBezTo>
                    <a:pt x="195895" y="6759"/>
                    <a:pt x="200124" y="10244"/>
                    <a:pt x="203299" y="15255"/>
                  </a:cubicBezTo>
                  <a:cubicBezTo>
                    <a:pt x="206474" y="20265"/>
                    <a:pt x="208062" y="25995"/>
                    <a:pt x="208062" y="32444"/>
                  </a:cubicBezTo>
                  <a:cubicBezTo>
                    <a:pt x="208062" y="40630"/>
                    <a:pt x="205656" y="47389"/>
                    <a:pt x="200844" y="52722"/>
                  </a:cubicBezTo>
                  <a:cubicBezTo>
                    <a:pt x="196031" y="58055"/>
                    <a:pt x="188838" y="61416"/>
                    <a:pt x="179263" y="62805"/>
                  </a:cubicBezTo>
                  <a:cubicBezTo>
                    <a:pt x="184026" y="65583"/>
                    <a:pt x="187958" y="68634"/>
                    <a:pt x="191058" y="71958"/>
                  </a:cubicBezTo>
                  <a:cubicBezTo>
                    <a:pt x="194159" y="75282"/>
                    <a:pt x="198338" y="81186"/>
                    <a:pt x="203597" y="89669"/>
                  </a:cubicBezTo>
                  <a:lnTo>
                    <a:pt x="216917" y="110951"/>
                  </a:lnTo>
                  <a:lnTo>
                    <a:pt x="190574" y="110951"/>
                  </a:lnTo>
                  <a:lnTo>
                    <a:pt x="174650" y="87213"/>
                  </a:lnTo>
                  <a:cubicBezTo>
                    <a:pt x="168994" y="78730"/>
                    <a:pt x="165125" y="73385"/>
                    <a:pt x="163041" y="71177"/>
                  </a:cubicBezTo>
                  <a:cubicBezTo>
                    <a:pt x="160958" y="68969"/>
                    <a:pt x="158750" y="67456"/>
                    <a:pt x="156418" y="66638"/>
                  </a:cubicBezTo>
                  <a:cubicBezTo>
                    <a:pt x="154087" y="65819"/>
                    <a:pt x="150391" y="65410"/>
                    <a:pt x="145331" y="65410"/>
                  </a:cubicBezTo>
                  <a:lnTo>
                    <a:pt x="140866" y="65410"/>
                  </a:lnTo>
                  <a:lnTo>
                    <a:pt x="140866" y="110951"/>
                  </a:lnTo>
                  <a:lnTo>
                    <a:pt x="118839" y="110951"/>
                  </a:lnTo>
                  <a:close/>
                  <a:moveTo>
                    <a:pt x="52760" y="0"/>
                  </a:moveTo>
                  <a:cubicBezTo>
                    <a:pt x="68833" y="0"/>
                    <a:pt x="81694" y="4986"/>
                    <a:pt x="91343" y="14957"/>
                  </a:cubicBezTo>
                  <a:cubicBezTo>
                    <a:pt x="100992" y="24929"/>
                    <a:pt x="105817" y="38794"/>
                    <a:pt x="105817" y="56555"/>
                  </a:cubicBezTo>
                  <a:cubicBezTo>
                    <a:pt x="105817" y="74166"/>
                    <a:pt x="101029" y="87945"/>
                    <a:pt x="91455" y="97892"/>
                  </a:cubicBezTo>
                  <a:cubicBezTo>
                    <a:pt x="81880" y="107838"/>
                    <a:pt x="69081" y="112812"/>
                    <a:pt x="53057" y="112812"/>
                  </a:cubicBezTo>
                  <a:cubicBezTo>
                    <a:pt x="36835" y="112812"/>
                    <a:pt x="23937" y="107863"/>
                    <a:pt x="14362" y="97966"/>
                  </a:cubicBezTo>
                  <a:cubicBezTo>
                    <a:pt x="4787" y="88069"/>
                    <a:pt x="0" y="74439"/>
                    <a:pt x="0" y="57075"/>
                  </a:cubicBezTo>
                  <a:cubicBezTo>
                    <a:pt x="0" y="45963"/>
                    <a:pt x="1662" y="36636"/>
                    <a:pt x="4986" y="29096"/>
                  </a:cubicBezTo>
                  <a:cubicBezTo>
                    <a:pt x="7466" y="23540"/>
                    <a:pt x="10852" y="18554"/>
                    <a:pt x="15143" y="14139"/>
                  </a:cubicBezTo>
                  <a:cubicBezTo>
                    <a:pt x="19434" y="9723"/>
                    <a:pt x="24135" y="6449"/>
                    <a:pt x="29245" y="4316"/>
                  </a:cubicBezTo>
                  <a:cubicBezTo>
                    <a:pt x="36041" y="1439"/>
                    <a:pt x="43879" y="0"/>
                    <a:pt x="527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2" name="TextBox 2261">
              <a:extLst>
                <a:ext uri="{FF2B5EF4-FFF2-40B4-BE49-F238E27FC236}">
                  <a16:creationId xmlns:a16="http://schemas.microsoft.com/office/drawing/2014/main" id="{190912C5-2372-5793-4D0C-92B50078A791}"/>
                </a:ext>
              </a:extLst>
            </p:cNvPr>
            <p:cNvSpPr txBox="1"/>
            <p:nvPr/>
          </p:nvSpPr>
          <p:spPr>
            <a:xfrm>
              <a:off x="2934370" y="5110653"/>
              <a:ext cx="710207" cy="320353"/>
            </a:xfrm>
            <a:custGeom>
              <a:avLst/>
              <a:gdLst/>
              <a:ahLst/>
              <a:cxnLst/>
              <a:rect l="l" t="t" r="r" b="b"/>
              <a:pathLst>
                <a:path w="710207" h="320353">
                  <a:moveTo>
                    <a:pt x="592336" y="220340"/>
                  </a:moveTo>
                  <a:cubicBezTo>
                    <a:pt x="585638" y="220340"/>
                    <a:pt x="580082" y="222846"/>
                    <a:pt x="575667" y="227856"/>
                  </a:cubicBezTo>
                  <a:cubicBezTo>
                    <a:pt x="571252" y="232867"/>
                    <a:pt x="569044" y="240432"/>
                    <a:pt x="569044" y="250552"/>
                  </a:cubicBezTo>
                  <a:cubicBezTo>
                    <a:pt x="569044" y="260673"/>
                    <a:pt x="571252" y="268251"/>
                    <a:pt x="575667" y="273286"/>
                  </a:cubicBezTo>
                  <a:cubicBezTo>
                    <a:pt x="580082" y="278321"/>
                    <a:pt x="585638" y="280839"/>
                    <a:pt x="592336" y="280839"/>
                  </a:cubicBezTo>
                  <a:cubicBezTo>
                    <a:pt x="598983" y="280839"/>
                    <a:pt x="604515" y="278309"/>
                    <a:pt x="608930" y="273249"/>
                  </a:cubicBezTo>
                  <a:cubicBezTo>
                    <a:pt x="613345" y="268188"/>
                    <a:pt x="615553" y="260474"/>
                    <a:pt x="615553" y="250106"/>
                  </a:cubicBezTo>
                  <a:cubicBezTo>
                    <a:pt x="615553" y="240333"/>
                    <a:pt x="613333" y="232929"/>
                    <a:pt x="608893" y="227893"/>
                  </a:cubicBezTo>
                  <a:cubicBezTo>
                    <a:pt x="604453" y="222858"/>
                    <a:pt x="598934" y="220340"/>
                    <a:pt x="592336" y="220340"/>
                  </a:cubicBezTo>
                  <a:close/>
                  <a:moveTo>
                    <a:pt x="345206" y="220266"/>
                  </a:moveTo>
                  <a:cubicBezTo>
                    <a:pt x="339055" y="220266"/>
                    <a:pt x="333883" y="222325"/>
                    <a:pt x="329691" y="226442"/>
                  </a:cubicBezTo>
                  <a:cubicBezTo>
                    <a:pt x="325499" y="230560"/>
                    <a:pt x="323180" y="236066"/>
                    <a:pt x="322733" y="242962"/>
                  </a:cubicBezTo>
                  <a:lnTo>
                    <a:pt x="366861" y="242962"/>
                  </a:lnTo>
                  <a:cubicBezTo>
                    <a:pt x="366266" y="236314"/>
                    <a:pt x="364579" y="231329"/>
                    <a:pt x="361801" y="228005"/>
                  </a:cubicBezTo>
                  <a:cubicBezTo>
                    <a:pt x="357534" y="222846"/>
                    <a:pt x="352003" y="220266"/>
                    <a:pt x="345206" y="220266"/>
                  </a:cubicBezTo>
                  <a:close/>
                  <a:moveTo>
                    <a:pt x="135656" y="220266"/>
                  </a:moveTo>
                  <a:cubicBezTo>
                    <a:pt x="129505" y="220266"/>
                    <a:pt x="124333" y="222325"/>
                    <a:pt x="120141" y="226442"/>
                  </a:cubicBezTo>
                  <a:cubicBezTo>
                    <a:pt x="115949" y="230560"/>
                    <a:pt x="113630" y="236066"/>
                    <a:pt x="113183" y="242962"/>
                  </a:cubicBezTo>
                  <a:lnTo>
                    <a:pt x="157311" y="242962"/>
                  </a:lnTo>
                  <a:cubicBezTo>
                    <a:pt x="156716" y="236314"/>
                    <a:pt x="155029" y="231329"/>
                    <a:pt x="152251" y="228005"/>
                  </a:cubicBezTo>
                  <a:cubicBezTo>
                    <a:pt x="147984" y="222846"/>
                    <a:pt x="142453" y="220266"/>
                    <a:pt x="135656" y="220266"/>
                  </a:cubicBezTo>
                  <a:close/>
                  <a:moveTo>
                    <a:pt x="432196" y="219745"/>
                  </a:moveTo>
                  <a:cubicBezTo>
                    <a:pt x="426491" y="219745"/>
                    <a:pt x="421444" y="222411"/>
                    <a:pt x="417053" y="227744"/>
                  </a:cubicBezTo>
                  <a:cubicBezTo>
                    <a:pt x="412663" y="233077"/>
                    <a:pt x="410468" y="240829"/>
                    <a:pt x="410468" y="250999"/>
                  </a:cubicBezTo>
                  <a:cubicBezTo>
                    <a:pt x="410468" y="261169"/>
                    <a:pt x="412526" y="268685"/>
                    <a:pt x="416644" y="273546"/>
                  </a:cubicBezTo>
                  <a:cubicBezTo>
                    <a:pt x="420761" y="278408"/>
                    <a:pt x="425747" y="280839"/>
                    <a:pt x="431601" y="280839"/>
                  </a:cubicBezTo>
                  <a:cubicBezTo>
                    <a:pt x="437554" y="280839"/>
                    <a:pt x="442652" y="278321"/>
                    <a:pt x="446893" y="273286"/>
                  </a:cubicBezTo>
                  <a:cubicBezTo>
                    <a:pt x="451135" y="268251"/>
                    <a:pt x="453256" y="260449"/>
                    <a:pt x="453256" y="249883"/>
                  </a:cubicBezTo>
                  <a:cubicBezTo>
                    <a:pt x="453256" y="239812"/>
                    <a:pt x="451184" y="232271"/>
                    <a:pt x="447042" y="227261"/>
                  </a:cubicBezTo>
                  <a:cubicBezTo>
                    <a:pt x="442900" y="222250"/>
                    <a:pt x="437951" y="219745"/>
                    <a:pt x="432196" y="219745"/>
                  </a:cubicBezTo>
                  <a:close/>
                  <a:moveTo>
                    <a:pt x="522237" y="211038"/>
                  </a:moveTo>
                  <a:lnTo>
                    <a:pt x="535632" y="211038"/>
                  </a:lnTo>
                  <a:lnTo>
                    <a:pt x="535632" y="290066"/>
                  </a:lnTo>
                  <a:lnTo>
                    <a:pt x="522237" y="290066"/>
                  </a:lnTo>
                  <a:close/>
                  <a:moveTo>
                    <a:pt x="683195" y="209253"/>
                  </a:moveTo>
                  <a:cubicBezTo>
                    <a:pt x="687958" y="209253"/>
                    <a:pt x="692336" y="210108"/>
                    <a:pt x="696329" y="211820"/>
                  </a:cubicBezTo>
                  <a:cubicBezTo>
                    <a:pt x="700323" y="213531"/>
                    <a:pt x="703312" y="215776"/>
                    <a:pt x="705296" y="218554"/>
                  </a:cubicBezTo>
                  <a:cubicBezTo>
                    <a:pt x="707280" y="221332"/>
                    <a:pt x="708670" y="224631"/>
                    <a:pt x="709463" y="228451"/>
                  </a:cubicBezTo>
                  <a:cubicBezTo>
                    <a:pt x="709959" y="230932"/>
                    <a:pt x="710207" y="235273"/>
                    <a:pt x="710207" y="241474"/>
                  </a:cubicBezTo>
                  <a:lnTo>
                    <a:pt x="710207" y="290066"/>
                  </a:lnTo>
                  <a:lnTo>
                    <a:pt x="696813" y="290066"/>
                  </a:lnTo>
                  <a:lnTo>
                    <a:pt x="696813" y="241995"/>
                  </a:lnTo>
                  <a:cubicBezTo>
                    <a:pt x="696813" y="236538"/>
                    <a:pt x="696292" y="232457"/>
                    <a:pt x="695250" y="229754"/>
                  </a:cubicBezTo>
                  <a:cubicBezTo>
                    <a:pt x="694208" y="227050"/>
                    <a:pt x="692360" y="224892"/>
                    <a:pt x="689706" y="223280"/>
                  </a:cubicBezTo>
                  <a:cubicBezTo>
                    <a:pt x="687052" y="221667"/>
                    <a:pt x="683939" y="220861"/>
                    <a:pt x="680367" y="220861"/>
                  </a:cubicBezTo>
                  <a:cubicBezTo>
                    <a:pt x="674662" y="220861"/>
                    <a:pt x="669739" y="222672"/>
                    <a:pt x="665596" y="226293"/>
                  </a:cubicBezTo>
                  <a:cubicBezTo>
                    <a:pt x="661454" y="229915"/>
                    <a:pt x="659383" y="236786"/>
                    <a:pt x="659383" y="246906"/>
                  </a:cubicBezTo>
                  <a:lnTo>
                    <a:pt x="659383" y="290066"/>
                  </a:lnTo>
                  <a:lnTo>
                    <a:pt x="645988" y="290066"/>
                  </a:lnTo>
                  <a:lnTo>
                    <a:pt x="645988" y="211038"/>
                  </a:lnTo>
                  <a:lnTo>
                    <a:pt x="658043" y="211038"/>
                  </a:lnTo>
                  <a:lnTo>
                    <a:pt x="658043" y="222275"/>
                  </a:lnTo>
                  <a:cubicBezTo>
                    <a:pt x="663847" y="213593"/>
                    <a:pt x="672231" y="209253"/>
                    <a:pt x="683195" y="209253"/>
                  </a:cubicBezTo>
                  <a:close/>
                  <a:moveTo>
                    <a:pt x="592336" y="209253"/>
                  </a:moveTo>
                  <a:cubicBezTo>
                    <a:pt x="603200" y="209253"/>
                    <a:pt x="612080" y="212812"/>
                    <a:pt x="618976" y="219931"/>
                  </a:cubicBezTo>
                  <a:cubicBezTo>
                    <a:pt x="625871" y="227050"/>
                    <a:pt x="629319" y="236885"/>
                    <a:pt x="629319" y="249436"/>
                  </a:cubicBezTo>
                  <a:cubicBezTo>
                    <a:pt x="629319" y="259606"/>
                    <a:pt x="627794" y="267606"/>
                    <a:pt x="624743" y="273435"/>
                  </a:cubicBezTo>
                  <a:cubicBezTo>
                    <a:pt x="621692" y="279264"/>
                    <a:pt x="617252" y="283791"/>
                    <a:pt x="611423" y="287015"/>
                  </a:cubicBezTo>
                  <a:cubicBezTo>
                    <a:pt x="605594" y="290240"/>
                    <a:pt x="599231" y="291852"/>
                    <a:pt x="592336" y="291852"/>
                  </a:cubicBezTo>
                  <a:cubicBezTo>
                    <a:pt x="581273" y="291852"/>
                    <a:pt x="572331" y="288305"/>
                    <a:pt x="565509" y="281211"/>
                  </a:cubicBezTo>
                  <a:cubicBezTo>
                    <a:pt x="558688" y="274117"/>
                    <a:pt x="555277" y="263897"/>
                    <a:pt x="555277" y="250552"/>
                  </a:cubicBezTo>
                  <a:cubicBezTo>
                    <a:pt x="555277" y="235918"/>
                    <a:pt x="559345" y="225078"/>
                    <a:pt x="567481" y="218033"/>
                  </a:cubicBezTo>
                  <a:cubicBezTo>
                    <a:pt x="574278" y="212180"/>
                    <a:pt x="582562" y="209253"/>
                    <a:pt x="592336" y="209253"/>
                  </a:cubicBezTo>
                  <a:close/>
                  <a:moveTo>
                    <a:pt x="433461" y="209253"/>
                  </a:moveTo>
                  <a:cubicBezTo>
                    <a:pt x="440208" y="209253"/>
                    <a:pt x="446161" y="210989"/>
                    <a:pt x="451321" y="214462"/>
                  </a:cubicBezTo>
                  <a:cubicBezTo>
                    <a:pt x="456480" y="217934"/>
                    <a:pt x="460375" y="222833"/>
                    <a:pt x="463004" y="229158"/>
                  </a:cubicBezTo>
                  <a:cubicBezTo>
                    <a:pt x="465633" y="235484"/>
                    <a:pt x="466948" y="242416"/>
                    <a:pt x="466948" y="249957"/>
                  </a:cubicBezTo>
                  <a:cubicBezTo>
                    <a:pt x="466948" y="258043"/>
                    <a:pt x="465497" y="265324"/>
                    <a:pt x="462595" y="271798"/>
                  </a:cubicBezTo>
                  <a:cubicBezTo>
                    <a:pt x="459692" y="278272"/>
                    <a:pt x="455476" y="283233"/>
                    <a:pt x="449944" y="286680"/>
                  </a:cubicBezTo>
                  <a:cubicBezTo>
                    <a:pt x="444413" y="290128"/>
                    <a:pt x="438596" y="291852"/>
                    <a:pt x="432494" y="291852"/>
                  </a:cubicBezTo>
                  <a:cubicBezTo>
                    <a:pt x="428029" y="291852"/>
                    <a:pt x="424023" y="290910"/>
                    <a:pt x="420476" y="289024"/>
                  </a:cubicBezTo>
                  <a:cubicBezTo>
                    <a:pt x="416929" y="287139"/>
                    <a:pt x="414015" y="284758"/>
                    <a:pt x="411733" y="281881"/>
                  </a:cubicBezTo>
                  <a:lnTo>
                    <a:pt x="411733" y="320353"/>
                  </a:lnTo>
                  <a:lnTo>
                    <a:pt x="398338" y="320353"/>
                  </a:lnTo>
                  <a:lnTo>
                    <a:pt x="398338" y="211038"/>
                  </a:lnTo>
                  <a:lnTo>
                    <a:pt x="410542" y="211038"/>
                  </a:lnTo>
                  <a:lnTo>
                    <a:pt x="410542" y="221308"/>
                  </a:lnTo>
                  <a:cubicBezTo>
                    <a:pt x="413419" y="217289"/>
                    <a:pt x="416669" y="214276"/>
                    <a:pt x="420290" y="212266"/>
                  </a:cubicBezTo>
                  <a:cubicBezTo>
                    <a:pt x="423912" y="210257"/>
                    <a:pt x="428302" y="209253"/>
                    <a:pt x="433461" y="209253"/>
                  </a:cubicBezTo>
                  <a:close/>
                  <a:moveTo>
                    <a:pt x="345058" y="209253"/>
                  </a:moveTo>
                  <a:cubicBezTo>
                    <a:pt x="355624" y="209253"/>
                    <a:pt x="364256" y="212849"/>
                    <a:pt x="370954" y="220043"/>
                  </a:cubicBezTo>
                  <a:cubicBezTo>
                    <a:pt x="377651" y="227236"/>
                    <a:pt x="381000" y="237356"/>
                    <a:pt x="381000" y="250404"/>
                  </a:cubicBezTo>
                  <a:cubicBezTo>
                    <a:pt x="381000" y="251197"/>
                    <a:pt x="380975" y="252388"/>
                    <a:pt x="380925" y="253975"/>
                  </a:cubicBezTo>
                  <a:lnTo>
                    <a:pt x="321989" y="253975"/>
                  </a:lnTo>
                  <a:cubicBezTo>
                    <a:pt x="322485" y="262657"/>
                    <a:pt x="324941" y="269305"/>
                    <a:pt x="329356" y="273918"/>
                  </a:cubicBezTo>
                  <a:cubicBezTo>
                    <a:pt x="333771" y="278532"/>
                    <a:pt x="339278" y="280839"/>
                    <a:pt x="345876" y="280839"/>
                  </a:cubicBezTo>
                  <a:cubicBezTo>
                    <a:pt x="350787" y="280839"/>
                    <a:pt x="354979" y="279549"/>
                    <a:pt x="358452" y="276969"/>
                  </a:cubicBezTo>
                  <a:cubicBezTo>
                    <a:pt x="361925" y="274390"/>
                    <a:pt x="364678" y="270272"/>
                    <a:pt x="366712" y="264617"/>
                  </a:cubicBezTo>
                  <a:lnTo>
                    <a:pt x="380553" y="266328"/>
                  </a:lnTo>
                  <a:cubicBezTo>
                    <a:pt x="378370" y="274414"/>
                    <a:pt x="374327" y="280690"/>
                    <a:pt x="368424" y="285155"/>
                  </a:cubicBezTo>
                  <a:cubicBezTo>
                    <a:pt x="362520" y="289620"/>
                    <a:pt x="354979" y="291852"/>
                    <a:pt x="345802" y="291852"/>
                  </a:cubicBezTo>
                  <a:cubicBezTo>
                    <a:pt x="334243" y="291852"/>
                    <a:pt x="325077" y="288293"/>
                    <a:pt x="318306" y="281174"/>
                  </a:cubicBezTo>
                  <a:cubicBezTo>
                    <a:pt x="311534" y="274055"/>
                    <a:pt x="308148" y="264071"/>
                    <a:pt x="308148" y="251222"/>
                  </a:cubicBezTo>
                  <a:cubicBezTo>
                    <a:pt x="308148" y="237927"/>
                    <a:pt x="311571" y="227608"/>
                    <a:pt x="318417" y="220266"/>
                  </a:cubicBezTo>
                  <a:cubicBezTo>
                    <a:pt x="325263" y="212924"/>
                    <a:pt x="334144" y="209253"/>
                    <a:pt x="345058" y="209253"/>
                  </a:cubicBezTo>
                  <a:close/>
                  <a:moveTo>
                    <a:pt x="268337" y="209253"/>
                  </a:moveTo>
                  <a:cubicBezTo>
                    <a:pt x="276919" y="209253"/>
                    <a:pt x="283939" y="211423"/>
                    <a:pt x="289396" y="215764"/>
                  </a:cubicBezTo>
                  <a:cubicBezTo>
                    <a:pt x="294853" y="220105"/>
                    <a:pt x="298350" y="226269"/>
                    <a:pt x="299888" y="234256"/>
                  </a:cubicBezTo>
                  <a:lnTo>
                    <a:pt x="286866" y="236265"/>
                  </a:lnTo>
                  <a:cubicBezTo>
                    <a:pt x="285626" y="230957"/>
                    <a:pt x="283430" y="226963"/>
                    <a:pt x="280280" y="224284"/>
                  </a:cubicBezTo>
                  <a:cubicBezTo>
                    <a:pt x="277130" y="221605"/>
                    <a:pt x="273322" y="220266"/>
                    <a:pt x="268858" y="220266"/>
                  </a:cubicBezTo>
                  <a:cubicBezTo>
                    <a:pt x="262111" y="220266"/>
                    <a:pt x="256629" y="222684"/>
                    <a:pt x="252412" y="227521"/>
                  </a:cubicBezTo>
                  <a:cubicBezTo>
                    <a:pt x="248195" y="232358"/>
                    <a:pt x="246087" y="240010"/>
                    <a:pt x="246087" y="250478"/>
                  </a:cubicBezTo>
                  <a:cubicBezTo>
                    <a:pt x="246087" y="261094"/>
                    <a:pt x="248121" y="268809"/>
                    <a:pt x="252189" y="273621"/>
                  </a:cubicBezTo>
                  <a:cubicBezTo>
                    <a:pt x="256257" y="278433"/>
                    <a:pt x="261565" y="280839"/>
                    <a:pt x="268113" y="280839"/>
                  </a:cubicBezTo>
                  <a:cubicBezTo>
                    <a:pt x="273372" y="280839"/>
                    <a:pt x="277762" y="279227"/>
                    <a:pt x="281285" y="276002"/>
                  </a:cubicBezTo>
                  <a:cubicBezTo>
                    <a:pt x="284807" y="272777"/>
                    <a:pt x="287039" y="267816"/>
                    <a:pt x="287982" y="261119"/>
                  </a:cubicBezTo>
                  <a:lnTo>
                    <a:pt x="301153" y="262831"/>
                  </a:lnTo>
                  <a:cubicBezTo>
                    <a:pt x="299715" y="271909"/>
                    <a:pt x="296031" y="279016"/>
                    <a:pt x="290103" y="284150"/>
                  </a:cubicBezTo>
                  <a:cubicBezTo>
                    <a:pt x="284174" y="289285"/>
                    <a:pt x="276894" y="291852"/>
                    <a:pt x="268262" y="291852"/>
                  </a:cubicBezTo>
                  <a:cubicBezTo>
                    <a:pt x="257447" y="291852"/>
                    <a:pt x="248753" y="288317"/>
                    <a:pt x="242180" y="281248"/>
                  </a:cubicBezTo>
                  <a:cubicBezTo>
                    <a:pt x="235607" y="274179"/>
                    <a:pt x="232320" y="264046"/>
                    <a:pt x="232320" y="250850"/>
                  </a:cubicBezTo>
                  <a:cubicBezTo>
                    <a:pt x="232320" y="242317"/>
                    <a:pt x="233734" y="234851"/>
                    <a:pt x="236562" y="228451"/>
                  </a:cubicBezTo>
                  <a:cubicBezTo>
                    <a:pt x="239390" y="222052"/>
                    <a:pt x="243693" y="217252"/>
                    <a:pt x="249473" y="214052"/>
                  </a:cubicBezTo>
                  <a:cubicBezTo>
                    <a:pt x="255252" y="210852"/>
                    <a:pt x="261540" y="209253"/>
                    <a:pt x="268337" y="209253"/>
                  </a:cubicBezTo>
                  <a:close/>
                  <a:moveTo>
                    <a:pt x="217810" y="209253"/>
                  </a:moveTo>
                  <a:cubicBezTo>
                    <a:pt x="222324" y="209253"/>
                    <a:pt x="226913" y="210691"/>
                    <a:pt x="231576" y="213569"/>
                  </a:cubicBezTo>
                  <a:lnTo>
                    <a:pt x="226962" y="225996"/>
                  </a:lnTo>
                  <a:cubicBezTo>
                    <a:pt x="223688" y="224061"/>
                    <a:pt x="220414" y="223094"/>
                    <a:pt x="217140" y="223094"/>
                  </a:cubicBezTo>
                  <a:cubicBezTo>
                    <a:pt x="214213" y="223094"/>
                    <a:pt x="211584" y="223974"/>
                    <a:pt x="209252" y="225735"/>
                  </a:cubicBezTo>
                  <a:cubicBezTo>
                    <a:pt x="206920" y="227496"/>
                    <a:pt x="205258" y="229940"/>
                    <a:pt x="204266" y="233065"/>
                  </a:cubicBezTo>
                  <a:cubicBezTo>
                    <a:pt x="202778" y="237828"/>
                    <a:pt x="202034" y="243037"/>
                    <a:pt x="202034" y="248692"/>
                  </a:cubicBezTo>
                  <a:lnTo>
                    <a:pt x="202034" y="290066"/>
                  </a:lnTo>
                  <a:lnTo>
                    <a:pt x="188639" y="290066"/>
                  </a:lnTo>
                  <a:lnTo>
                    <a:pt x="188639" y="211038"/>
                  </a:lnTo>
                  <a:lnTo>
                    <a:pt x="200694" y="211038"/>
                  </a:lnTo>
                  <a:lnTo>
                    <a:pt x="200694" y="223019"/>
                  </a:lnTo>
                  <a:cubicBezTo>
                    <a:pt x="203770" y="217413"/>
                    <a:pt x="206610" y="213717"/>
                    <a:pt x="209215" y="211931"/>
                  </a:cubicBezTo>
                  <a:cubicBezTo>
                    <a:pt x="211819" y="210146"/>
                    <a:pt x="214684" y="209253"/>
                    <a:pt x="217810" y="209253"/>
                  </a:cubicBezTo>
                  <a:close/>
                  <a:moveTo>
                    <a:pt x="135508" y="209253"/>
                  </a:moveTo>
                  <a:cubicBezTo>
                    <a:pt x="146074" y="209253"/>
                    <a:pt x="154706" y="212849"/>
                    <a:pt x="161404" y="220043"/>
                  </a:cubicBezTo>
                  <a:cubicBezTo>
                    <a:pt x="168101" y="227236"/>
                    <a:pt x="171450" y="237356"/>
                    <a:pt x="171450" y="250404"/>
                  </a:cubicBezTo>
                  <a:cubicBezTo>
                    <a:pt x="171450" y="251197"/>
                    <a:pt x="171425" y="252388"/>
                    <a:pt x="171375" y="253975"/>
                  </a:cubicBezTo>
                  <a:lnTo>
                    <a:pt x="112439" y="253975"/>
                  </a:lnTo>
                  <a:cubicBezTo>
                    <a:pt x="112935" y="262657"/>
                    <a:pt x="115391" y="269305"/>
                    <a:pt x="119806" y="273918"/>
                  </a:cubicBezTo>
                  <a:cubicBezTo>
                    <a:pt x="124221" y="278532"/>
                    <a:pt x="129728" y="280839"/>
                    <a:pt x="136326" y="280839"/>
                  </a:cubicBezTo>
                  <a:cubicBezTo>
                    <a:pt x="141237" y="280839"/>
                    <a:pt x="145429" y="279549"/>
                    <a:pt x="148902" y="276969"/>
                  </a:cubicBezTo>
                  <a:cubicBezTo>
                    <a:pt x="152375" y="274390"/>
                    <a:pt x="155128" y="270272"/>
                    <a:pt x="157162" y="264617"/>
                  </a:cubicBezTo>
                  <a:lnTo>
                    <a:pt x="171003" y="266328"/>
                  </a:lnTo>
                  <a:cubicBezTo>
                    <a:pt x="168820" y="274414"/>
                    <a:pt x="164777" y="280690"/>
                    <a:pt x="158874" y="285155"/>
                  </a:cubicBezTo>
                  <a:cubicBezTo>
                    <a:pt x="152970" y="289620"/>
                    <a:pt x="145429" y="291852"/>
                    <a:pt x="136252" y="291852"/>
                  </a:cubicBezTo>
                  <a:cubicBezTo>
                    <a:pt x="124693" y="291852"/>
                    <a:pt x="115527" y="288293"/>
                    <a:pt x="108756" y="281174"/>
                  </a:cubicBezTo>
                  <a:cubicBezTo>
                    <a:pt x="101984" y="274055"/>
                    <a:pt x="98598" y="264071"/>
                    <a:pt x="98598" y="251222"/>
                  </a:cubicBezTo>
                  <a:cubicBezTo>
                    <a:pt x="98598" y="237927"/>
                    <a:pt x="102021" y="227608"/>
                    <a:pt x="108867" y="220266"/>
                  </a:cubicBezTo>
                  <a:cubicBezTo>
                    <a:pt x="115713" y="212924"/>
                    <a:pt x="124594" y="209253"/>
                    <a:pt x="135508" y="209253"/>
                  </a:cubicBezTo>
                  <a:close/>
                  <a:moveTo>
                    <a:pt x="14436" y="193849"/>
                  </a:moveTo>
                  <a:lnTo>
                    <a:pt x="14436" y="232842"/>
                  </a:lnTo>
                  <a:lnTo>
                    <a:pt x="42639" y="232842"/>
                  </a:lnTo>
                  <a:cubicBezTo>
                    <a:pt x="51965" y="232842"/>
                    <a:pt x="58588" y="231106"/>
                    <a:pt x="62507" y="227633"/>
                  </a:cubicBezTo>
                  <a:cubicBezTo>
                    <a:pt x="66427" y="224160"/>
                    <a:pt x="68386" y="219274"/>
                    <a:pt x="68386" y="212973"/>
                  </a:cubicBezTo>
                  <a:cubicBezTo>
                    <a:pt x="68386" y="208409"/>
                    <a:pt x="67233" y="204502"/>
                    <a:pt x="64926" y="201253"/>
                  </a:cubicBezTo>
                  <a:cubicBezTo>
                    <a:pt x="62619" y="198004"/>
                    <a:pt x="59580" y="195858"/>
                    <a:pt x="55810" y="194816"/>
                  </a:cubicBezTo>
                  <a:cubicBezTo>
                    <a:pt x="53379" y="194171"/>
                    <a:pt x="48890" y="193849"/>
                    <a:pt x="42341" y="193849"/>
                  </a:cubicBezTo>
                  <a:close/>
                  <a:moveTo>
                    <a:pt x="499839" y="183431"/>
                  </a:moveTo>
                  <a:lnTo>
                    <a:pt x="499839" y="211038"/>
                  </a:lnTo>
                  <a:lnTo>
                    <a:pt x="513308" y="211038"/>
                  </a:lnTo>
                  <a:lnTo>
                    <a:pt x="513308" y="221456"/>
                  </a:lnTo>
                  <a:lnTo>
                    <a:pt x="499839" y="221456"/>
                  </a:lnTo>
                  <a:lnTo>
                    <a:pt x="499839" y="267668"/>
                  </a:lnTo>
                  <a:cubicBezTo>
                    <a:pt x="499839" y="271488"/>
                    <a:pt x="500074" y="273943"/>
                    <a:pt x="500546" y="275035"/>
                  </a:cubicBezTo>
                  <a:cubicBezTo>
                    <a:pt x="501017" y="276126"/>
                    <a:pt x="501786" y="276994"/>
                    <a:pt x="502853" y="277639"/>
                  </a:cubicBezTo>
                  <a:cubicBezTo>
                    <a:pt x="503919" y="278284"/>
                    <a:pt x="505445" y="278606"/>
                    <a:pt x="507429" y="278606"/>
                  </a:cubicBezTo>
                  <a:cubicBezTo>
                    <a:pt x="508917" y="278606"/>
                    <a:pt x="510877" y="278433"/>
                    <a:pt x="513308" y="278086"/>
                  </a:cubicBezTo>
                  <a:lnTo>
                    <a:pt x="515243" y="289917"/>
                  </a:lnTo>
                  <a:cubicBezTo>
                    <a:pt x="511472" y="290711"/>
                    <a:pt x="508099" y="291108"/>
                    <a:pt x="505122" y="291108"/>
                  </a:cubicBezTo>
                  <a:cubicBezTo>
                    <a:pt x="500260" y="291108"/>
                    <a:pt x="496490" y="290339"/>
                    <a:pt x="493811" y="288801"/>
                  </a:cubicBezTo>
                  <a:cubicBezTo>
                    <a:pt x="491132" y="287263"/>
                    <a:pt x="489247" y="285242"/>
                    <a:pt x="488156" y="282736"/>
                  </a:cubicBezTo>
                  <a:cubicBezTo>
                    <a:pt x="487064" y="280231"/>
                    <a:pt x="486519" y="274960"/>
                    <a:pt x="486519" y="266923"/>
                  </a:cubicBezTo>
                  <a:lnTo>
                    <a:pt x="486519" y="221456"/>
                  </a:lnTo>
                  <a:lnTo>
                    <a:pt x="476696" y="221456"/>
                  </a:lnTo>
                  <a:lnTo>
                    <a:pt x="476696" y="211038"/>
                  </a:lnTo>
                  <a:lnTo>
                    <a:pt x="486519" y="211038"/>
                  </a:lnTo>
                  <a:lnTo>
                    <a:pt x="486519" y="191468"/>
                  </a:lnTo>
                  <a:close/>
                  <a:moveTo>
                    <a:pt x="522237" y="180975"/>
                  </a:moveTo>
                  <a:lnTo>
                    <a:pt x="535632" y="180975"/>
                  </a:lnTo>
                  <a:lnTo>
                    <a:pt x="535632" y="196379"/>
                  </a:lnTo>
                  <a:lnTo>
                    <a:pt x="522237" y="196379"/>
                  </a:lnTo>
                  <a:close/>
                  <a:moveTo>
                    <a:pt x="0" y="180975"/>
                  </a:moveTo>
                  <a:lnTo>
                    <a:pt x="41151" y="180975"/>
                  </a:lnTo>
                  <a:cubicBezTo>
                    <a:pt x="48394" y="180975"/>
                    <a:pt x="53925" y="181322"/>
                    <a:pt x="57745" y="182017"/>
                  </a:cubicBezTo>
                  <a:cubicBezTo>
                    <a:pt x="63103" y="182910"/>
                    <a:pt x="67592" y="184609"/>
                    <a:pt x="71214" y="187114"/>
                  </a:cubicBezTo>
                  <a:cubicBezTo>
                    <a:pt x="74835" y="189620"/>
                    <a:pt x="77750" y="193130"/>
                    <a:pt x="79957" y="197644"/>
                  </a:cubicBezTo>
                  <a:cubicBezTo>
                    <a:pt x="82165" y="202158"/>
                    <a:pt x="83269" y="207119"/>
                    <a:pt x="83269" y="212527"/>
                  </a:cubicBezTo>
                  <a:cubicBezTo>
                    <a:pt x="83269" y="221804"/>
                    <a:pt x="80317" y="229654"/>
                    <a:pt x="74414" y="236079"/>
                  </a:cubicBezTo>
                  <a:cubicBezTo>
                    <a:pt x="68510" y="242503"/>
                    <a:pt x="57844" y="245715"/>
                    <a:pt x="42416" y="245715"/>
                  </a:cubicBezTo>
                  <a:lnTo>
                    <a:pt x="14436" y="245715"/>
                  </a:lnTo>
                  <a:lnTo>
                    <a:pt x="14436" y="290066"/>
                  </a:lnTo>
                  <a:lnTo>
                    <a:pt x="0" y="290066"/>
                  </a:lnTo>
                  <a:close/>
                  <a:moveTo>
                    <a:pt x="544041" y="69429"/>
                  </a:moveTo>
                  <a:cubicBezTo>
                    <a:pt x="539179" y="71413"/>
                    <a:pt x="531887" y="73100"/>
                    <a:pt x="522163" y="74489"/>
                  </a:cubicBezTo>
                  <a:cubicBezTo>
                    <a:pt x="516656" y="75282"/>
                    <a:pt x="512762" y="76175"/>
                    <a:pt x="510480" y="77168"/>
                  </a:cubicBezTo>
                  <a:cubicBezTo>
                    <a:pt x="508198" y="78160"/>
                    <a:pt x="506437" y="79611"/>
                    <a:pt x="505197" y="81521"/>
                  </a:cubicBezTo>
                  <a:cubicBezTo>
                    <a:pt x="503956" y="83431"/>
                    <a:pt x="503336" y="85552"/>
                    <a:pt x="503336" y="87883"/>
                  </a:cubicBezTo>
                  <a:cubicBezTo>
                    <a:pt x="503336" y="91455"/>
                    <a:pt x="504688" y="94432"/>
                    <a:pt x="507392" y="96813"/>
                  </a:cubicBezTo>
                  <a:cubicBezTo>
                    <a:pt x="510096" y="99194"/>
                    <a:pt x="514052" y="100385"/>
                    <a:pt x="519261" y="100385"/>
                  </a:cubicBezTo>
                  <a:cubicBezTo>
                    <a:pt x="524420" y="100385"/>
                    <a:pt x="529009" y="99256"/>
                    <a:pt x="533027" y="96999"/>
                  </a:cubicBezTo>
                  <a:cubicBezTo>
                    <a:pt x="537046" y="94742"/>
                    <a:pt x="539998" y="91654"/>
                    <a:pt x="541883" y="87734"/>
                  </a:cubicBezTo>
                  <a:cubicBezTo>
                    <a:pt x="543321" y="84708"/>
                    <a:pt x="544041" y="80243"/>
                    <a:pt x="544041" y="74340"/>
                  </a:cubicBezTo>
                  <a:close/>
                  <a:moveTo>
                    <a:pt x="361503" y="39365"/>
                  </a:moveTo>
                  <a:cubicBezTo>
                    <a:pt x="355550" y="39365"/>
                    <a:pt x="350577" y="41796"/>
                    <a:pt x="346583" y="46658"/>
                  </a:cubicBezTo>
                  <a:cubicBezTo>
                    <a:pt x="342590" y="51520"/>
                    <a:pt x="340593" y="59184"/>
                    <a:pt x="340593" y="69652"/>
                  </a:cubicBezTo>
                  <a:cubicBezTo>
                    <a:pt x="340593" y="79772"/>
                    <a:pt x="342726" y="87338"/>
                    <a:pt x="346992" y="92348"/>
                  </a:cubicBezTo>
                  <a:cubicBezTo>
                    <a:pt x="351259" y="97359"/>
                    <a:pt x="356294" y="99864"/>
                    <a:pt x="362098" y="99864"/>
                  </a:cubicBezTo>
                  <a:cubicBezTo>
                    <a:pt x="367952" y="99864"/>
                    <a:pt x="372926" y="97470"/>
                    <a:pt x="377018" y="92683"/>
                  </a:cubicBezTo>
                  <a:cubicBezTo>
                    <a:pt x="381111" y="87896"/>
                    <a:pt x="383158" y="80591"/>
                    <a:pt x="383158" y="70768"/>
                  </a:cubicBezTo>
                  <a:cubicBezTo>
                    <a:pt x="383158" y="59953"/>
                    <a:pt x="381074" y="52016"/>
                    <a:pt x="376907" y="46956"/>
                  </a:cubicBezTo>
                  <a:cubicBezTo>
                    <a:pt x="372740" y="41895"/>
                    <a:pt x="367605" y="39365"/>
                    <a:pt x="361503" y="39365"/>
                  </a:cubicBezTo>
                  <a:close/>
                  <a:moveTo>
                    <a:pt x="132903" y="39365"/>
                  </a:moveTo>
                  <a:cubicBezTo>
                    <a:pt x="126950" y="39365"/>
                    <a:pt x="121977" y="41796"/>
                    <a:pt x="117983" y="46658"/>
                  </a:cubicBezTo>
                  <a:cubicBezTo>
                    <a:pt x="113990" y="51520"/>
                    <a:pt x="111993" y="59184"/>
                    <a:pt x="111993" y="69652"/>
                  </a:cubicBezTo>
                  <a:cubicBezTo>
                    <a:pt x="111993" y="79772"/>
                    <a:pt x="114126" y="87338"/>
                    <a:pt x="118392" y="92348"/>
                  </a:cubicBezTo>
                  <a:cubicBezTo>
                    <a:pt x="122659" y="97359"/>
                    <a:pt x="127694" y="99864"/>
                    <a:pt x="133498" y="99864"/>
                  </a:cubicBezTo>
                  <a:cubicBezTo>
                    <a:pt x="139352" y="99864"/>
                    <a:pt x="144326" y="97470"/>
                    <a:pt x="148418" y="92683"/>
                  </a:cubicBezTo>
                  <a:cubicBezTo>
                    <a:pt x="152511" y="87896"/>
                    <a:pt x="154558" y="80591"/>
                    <a:pt x="154558" y="70768"/>
                  </a:cubicBezTo>
                  <a:cubicBezTo>
                    <a:pt x="154558" y="59953"/>
                    <a:pt x="152474" y="52016"/>
                    <a:pt x="148307" y="46956"/>
                  </a:cubicBezTo>
                  <a:cubicBezTo>
                    <a:pt x="144140" y="41895"/>
                    <a:pt x="139005" y="39365"/>
                    <a:pt x="132903" y="39365"/>
                  </a:cubicBezTo>
                  <a:close/>
                  <a:moveTo>
                    <a:pt x="417090" y="30064"/>
                  </a:moveTo>
                  <a:lnTo>
                    <a:pt x="430485" y="30064"/>
                  </a:lnTo>
                  <a:lnTo>
                    <a:pt x="430485" y="73893"/>
                  </a:lnTo>
                  <a:cubicBezTo>
                    <a:pt x="430485" y="80888"/>
                    <a:pt x="430758" y="85601"/>
                    <a:pt x="431303" y="88032"/>
                  </a:cubicBezTo>
                  <a:cubicBezTo>
                    <a:pt x="432147" y="91554"/>
                    <a:pt x="433933" y="94320"/>
                    <a:pt x="436661" y="96329"/>
                  </a:cubicBezTo>
                  <a:cubicBezTo>
                    <a:pt x="439390" y="98338"/>
                    <a:pt x="442763" y="99343"/>
                    <a:pt x="446782" y="99343"/>
                  </a:cubicBezTo>
                  <a:cubicBezTo>
                    <a:pt x="450800" y="99343"/>
                    <a:pt x="454570" y="98314"/>
                    <a:pt x="458093" y="96255"/>
                  </a:cubicBezTo>
                  <a:cubicBezTo>
                    <a:pt x="461615" y="94196"/>
                    <a:pt x="464108" y="91393"/>
                    <a:pt x="465571" y="87846"/>
                  </a:cubicBezTo>
                  <a:cubicBezTo>
                    <a:pt x="467035" y="84299"/>
                    <a:pt x="467766" y="79152"/>
                    <a:pt x="467766" y="72405"/>
                  </a:cubicBezTo>
                  <a:lnTo>
                    <a:pt x="467766" y="30064"/>
                  </a:lnTo>
                  <a:lnTo>
                    <a:pt x="481161" y="30064"/>
                  </a:lnTo>
                  <a:lnTo>
                    <a:pt x="481161" y="109091"/>
                  </a:lnTo>
                  <a:lnTo>
                    <a:pt x="469180" y="109091"/>
                  </a:lnTo>
                  <a:lnTo>
                    <a:pt x="469180" y="97483"/>
                  </a:lnTo>
                  <a:cubicBezTo>
                    <a:pt x="463029" y="106412"/>
                    <a:pt x="454669" y="110877"/>
                    <a:pt x="444103" y="110877"/>
                  </a:cubicBezTo>
                  <a:cubicBezTo>
                    <a:pt x="439439" y="110877"/>
                    <a:pt x="435086" y="109984"/>
                    <a:pt x="431043" y="108198"/>
                  </a:cubicBezTo>
                  <a:cubicBezTo>
                    <a:pt x="427000" y="106412"/>
                    <a:pt x="423999" y="104168"/>
                    <a:pt x="422039" y="101464"/>
                  </a:cubicBezTo>
                  <a:cubicBezTo>
                    <a:pt x="420079" y="98760"/>
                    <a:pt x="418703" y="95449"/>
                    <a:pt x="417909" y="91530"/>
                  </a:cubicBezTo>
                  <a:cubicBezTo>
                    <a:pt x="417363" y="88900"/>
                    <a:pt x="417090" y="84733"/>
                    <a:pt x="417090" y="79028"/>
                  </a:cubicBezTo>
                  <a:close/>
                  <a:moveTo>
                    <a:pt x="293637" y="30064"/>
                  </a:moveTo>
                  <a:lnTo>
                    <a:pt x="307032" y="30064"/>
                  </a:lnTo>
                  <a:lnTo>
                    <a:pt x="307032" y="109091"/>
                  </a:lnTo>
                  <a:lnTo>
                    <a:pt x="293637" y="109091"/>
                  </a:lnTo>
                  <a:close/>
                  <a:moveTo>
                    <a:pt x="218777" y="30064"/>
                  </a:moveTo>
                  <a:lnTo>
                    <a:pt x="232916" y="30064"/>
                  </a:lnTo>
                  <a:lnTo>
                    <a:pt x="249882" y="77391"/>
                  </a:lnTo>
                  <a:cubicBezTo>
                    <a:pt x="251718" y="82501"/>
                    <a:pt x="253404" y="87809"/>
                    <a:pt x="254942" y="93315"/>
                  </a:cubicBezTo>
                  <a:cubicBezTo>
                    <a:pt x="256133" y="89148"/>
                    <a:pt x="257795" y="84138"/>
                    <a:pt x="259928" y="78284"/>
                  </a:cubicBezTo>
                  <a:lnTo>
                    <a:pt x="277490" y="30064"/>
                  </a:lnTo>
                  <a:lnTo>
                    <a:pt x="291256" y="30064"/>
                  </a:lnTo>
                  <a:lnTo>
                    <a:pt x="261342" y="109091"/>
                  </a:lnTo>
                  <a:lnTo>
                    <a:pt x="248840" y="109091"/>
                  </a:lnTo>
                  <a:close/>
                  <a:moveTo>
                    <a:pt x="188862" y="30064"/>
                  </a:moveTo>
                  <a:lnTo>
                    <a:pt x="202257" y="30064"/>
                  </a:lnTo>
                  <a:lnTo>
                    <a:pt x="202257" y="109091"/>
                  </a:lnTo>
                  <a:lnTo>
                    <a:pt x="188862" y="109091"/>
                  </a:lnTo>
                  <a:close/>
                  <a:moveTo>
                    <a:pt x="527000" y="28278"/>
                  </a:moveTo>
                  <a:cubicBezTo>
                    <a:pt x="533747" y="28278"/>
                    <a:pt x="539229" y="29071"/>
                    <a:pt x="543445" y="30659"/>
                  </a:cubicBezTo>
                  <a:cubicBezTo>
                    <a:pt x="547662" y="32246"/>
                    <a:pt x="550763" y="34243"/>
                    <a:pt x="552747" y="36649"/>
                  </a:cubicBezTo>
                  <a:cubicBezTo>
                    <a:pt x="554732" y="39055"/>
                    <a:pt x="556121" y="42094"/>
                    <a:pt x="556914" y="45765"/>
                  </a:cubicBezTo>
                  <a:cubicBezTo>
                    <a:pt x="557361" y="48047"/>
                    <a:pt x="557584" y="52164"/>
                    <a:pt x="557584" y="58118"/>
                  </a:cubicBezTo>
                  <a:lnTo>
                    <a:pt x="557584" y="75977"/>
                  </a:lnTo>
                  <a:cubicBezTo>
                    <a:pt x="557584" y="88429"/>
                    <a:pt x="557869" y="96304"/>
                    <a:pt x="558440" y="99603"/>
                  </a:cubicBezTo>
                  <a:cubicBezTo>
                    <a:pt x="559010" y="102902"/>
                    <a:pt x="560139" y="106065"/>
                    <a:pt x="561826" y="109091"/>
                  </a:cubicBezTo>
                  <a:lnTo>
                    <a:pt x="547836" y="109091"/>
                  </a:lnTo>
                  <a:cubicBezTo>
                    <a:pt x="546447" y="106313"/>
                    <a:pt x="545554" y="103064"/>
                    <a:pt x="545157" y="99343"/>
                  </a:cubicBezTo>
                  <a:cubicBezTo>
                    <a:pt x="540196" y="103560"/>
                    <a:pt x="535421" y="106536"/>
                    <a:pt x="530832" y="108273"/>
                  </a:cubicBezTo>
                  <a:cubicBezTo>
                    <a:pt x="526243" y="110009"/>
                    <a:pt x="521320" y="110877"/>
                    <a:pt x="516061" y="110877"/>
                  </a:cubicBezTo>
                  <a:cubicBezTo>
                    <a:pt x="507379" y="110877"/>
                    <a:pt x="500707" y="108756"/>
                    <a:pt x="496044" y="104515"/>
                  </a:cubicBezTo>
                  <a:cubicBezTo>
                    <a:pt x="491380" y="100273"/>
                    <a:pt x="489049" y="94853"/>
                    <a:pt x="489049" y="88255"/>
                  </a:cubicBezTo>
                  <a:cubicBezTo>
                    <a:pt x="489049" y="84386"/>
                    <a:pt x="489929" y="80851"/>
                    <a:pt x="491690" y="77651"/>
                  </a:cubicBezTo>
                  <a:cubicBezTo>
                    <a:pt x="493452" y="74451"/>
                    <a:pt x="495758" y="71884"/>
                    <a:pt x="498611" y="69949"/>
                  </a:cubicBezTo>
                  <a:cubicBezTo>
                    <a:pt x="501464" y="68015"/>
                    <a:pt x="504676" y="66551"/>
                    <a:pt x="508248" y="65559"/>
                  </a:cubicBezTo>
                  <a:cubicBezTo>
                    <a:pt x="510877" y="64864"/>
                    <a:pt x="514846" y="64195"/>
                    <a:pt x="520154" y="63550"/>
                  </a:cubicBezTo>
                  <a:cubicBezTo>
                    <a:pt x="530969" y="62260"/>
                    <a:pt x="538931" y="60722"/>
                    <a:pt x="544041" y="58936"/>
                  </a:cubicBezTo>
                  <a:cubicBezTo>
                    <a:pt x="544090" y="57101"/>
                    <a:pt x="544115" y="55935"/>
                    <a:pt x="544115" y="55439"/>
                  </a:cubicBezTo>
                  <a:cubicBezTo>
                    <a:pt x="544115" y="49982"/>
                    <a:pt x="542850" y="46137"/>
                    <a:pt x="540320" y="43905"/>
                  </a:cubicBezTo>
                  <a:cubicBezTo>
                    <a:pt x="536897" y="40878"/>
                    <a:pt x="531812" y="39365"/>
                    <a:pt x="525065" y="39365"/>
                  </a:cubicBezTo>
                  <a:cubicBezTo>
                    <a:pt x="518765" y="39365"/>
                    <a:pt x="514114" y="40469"/>
                    <a:pt x="511113" y="42677"/>
                  </a:cubicBezTo>
                  <a:cubicBezTo>
                    <a:pt x="508111" y="44884"/>
                    <a:pt x="505891" y="48791"/>
                    <a:pt x="504452" y="54397"/>
                  </a:cubicBezTo>
                  <a:lnTo>
                    <a:pt x="491356" y="52611"/>
                  </a:lnTo>
                  <a:cubicBezTo>
                    <a:pt x="492546" y="47005"/>
                    <a:pt x="494506" y="42478"/>
                    <a:pt x="497234" y="39030"/>
                  </a:cubicBezTo>
                  <a:cubicBezTo>
                    <a:pt x="499963" y="35583"/>
                    <a:pt x="503907" y="32928"/>
                    <a:pt x="509066" y="31068"/>
                  </a:cubicBezTo>
                  <a:cubicBezTo>
                    <a:pt x="514226" y="29208"/>
                    <a:pt x="520203" y="28278"/>
                    <a:pt x="527000" y="28278"/>
                  </a:cubicBezTo>
                  <a:close/>
                  <a:moveTo>
                    <a:pt x="64070" y="28278"/>
                  </a:moveTo>
                  <a:cubicBezTo>
                    <a:pt x="68833" y="28278"/>
                    <a:pt x="73211" y="29133"/>
                    <a:pt x="77204" y="30845"/>
                  </a:cubicBezTo>
                  <a:cubicBezTo>
                    <a:pt x="81198" y="32556"/>
                    <a:pt x="84187" y="34801"/>
                    <a:pt x="86171" y="37579"/>
                  </a:cubicBezTo>
                  <a:cubicBezTo>
                    <a:pt x="88155" y="40357"/>
                    <a:pt x="89544" y="43656"/>
                    <a:pt x="90338" y="47476"/>
                  </a:cubicBezTo>
                  <a:cubicBezTo>
                    <a:pt x="90834" y="49957"/>
                    <a:pt x="91082" y="54298"/>
                    <a:pt x="91082" y="60499"/>
                  </a:cubicBezTo>
                  <a:lnTo>
                    <a:pt x="91082" y="109091"/>
                  </a:lnTo>
                  <a:lnTo>
                    <a:pt x="77688" y="109091"/>
                  </a:lnTo>
                  <a:lnTo>
                    <a:pt x="77688" y="61020"/>
                  </a:lnTo>
                  <a:cubicBezTo>
                    <a:pt x="77688" y="55563"/>
                    <a:pt x="77167" y="51482"/>
                    <a:pt x="76125" y="48779"/>
                  </a:cubicBezTo>
                  <a:cubicBezTo>
                    <a:pt x="75083" y="46075"/>
                    <a:pt x="73235" y="43917"/>
                    <a:pt x="70581" y="42305"/>
                  </a:cubicBezTo>
                  <a:cubicBezTo>
                    <a:pt x="67927" y="40692"/>
                    <a:pt x="64814" y="39886"/>
                    <a:pt x="61242" y="39886"/>
                  </a:cubicBezTo>
                  <a:cubicBezTo>
                    <a:pt x="55537" y="39886"/>
                    <a:pt x="50614" y="41697"/>
                    <a:pt x="46471" y="45318"/>
                  </a:cubicBezTo>
                  <a:cubicBezTo>
                    <a:pt x="42329" y="48940"/>
                    <a:pt x="40258" y="55811"/>
                    <a:pt x="40258" y="65931"/>
                  </a:cubicBezTo>
                  <a:lnTo>
                    <a:pt x="40258" y="109091"/>
                  </a:lnTo>
                  <a:lnTo>
                    <a:pt x="26863" y="109091"/>
                  </a:lnTo>
                  <a:lnTo>
                    <a:pt x="26863" y="30064"/>
                  </a:lnTo>
                  <a:lnTo>
                    <a:pt x="38918" y="30064"/>
                  </a:lnTo>
                  <a:lnTo>
                    <a:pt x="38918" y="41300"/>
                  </a:lnTo>
                  <a:cubicBezTo>
                    <a:pt x="44722" y="32618"/>
                    <a:pt x="53106" y="28278"/>
                    <a:pt x="64070" y="28278"/>
                  </a:cubicBezTo>
                  <a:close/>
                  <a:moveTo>
                    <a:pt x="579015" y="0"/>
                  </a:moveTo>
                  <a:lnTo>
                    <a:pt x="592410" y="0"/>
                  </a:lnTo>
                  <a:lnTo>
                    <a:pt x="592410" y="109091"/>
                  </a:lnTo>
                  <a:lnTo>
                    <a:pt x="579015" y="109091"/>
                  </a:lnTo>
                  <a:close/>
                  <a:moveTo>
                    <a:pt x="382041" y="0"/>
                  </a:moveTo>
                  <a:lnTo>
                    <a:pt x="395361" y="0"/>
                  </a:lnTo>
                  <a:lnTo>
                    <a:pt x="395361" y="109091"/>
                  </a:lnTo>
                  <a:lnTo>
                    <a:pt x="382934" y="109091"/>
                  </a:lnTo>
                  <a:lnTo>
                    <a:pt x="382934" y="99120"/>
                  </a:lnTo>
                  <a:cubicBezTo>
                    <a:pt x="377924" y="106958"/>
                    <a:pt x="370557" y="110877"/>
                    <a:pt x="360833" y="110877"/>
                  </a:cubicBezTo>
                  <a:cubicBezTo>
                    <a:pt x="354533" y="110877"/>
                    <a:pt x="348741" y="109141"/>
                    <a:pt x="343458" y="105668"/>
                  </a:cubicBezTo>
                  <a:cubicBezTo>
                    <a:pt x="338174" y="102196"/>
                    <a:pt x="334081" y="97346"/>
                    <a:pt x="331179" y="91120"/>
                  </a:cubicBezTo>
                  <a:cubicBezTo>
                    <a:pt x="328277" y="84894"/>
                    <a:pt x="326826" y="77738"/>
                    <a:pt x="326826" y="69652"/>
                  </a:cubicBezTo>
                  <a:cubicBezTo>
                    <a:pt x="326826" y="61764"/>
                    <a:pt x="328141" y="54608"/>
                    <a:pt x="330770" y="48183"/>
                  </a:cubicBezTo>
                  <a:cubicBezTo>
                    <a:pt x="333399" y="41759"/>
                    <a:pt x="337343" y="36835"/>
                    <a:pt x="342602" y="33412"/>
                  </a:cubicBezTo>
                  <a:cubicBezTo>
                    <a:pt x="347860" y="29989"/>
                    <a:pt x="353739" y="28278"/>
                    <a:pt x="360238" y="28278"/>
                  </a:cubicBezTo>
                  <a:cubicBezTo>
                    <a:pt x="365001" y="28278"/>
                    <a:pt x="369242" y="29282"/>
                    <a:pt x="372963" y="31291"/>
                  </a:cubicBezTo>
                  <a:cubicBezTo>
                    <a:pt x="376684" y="33301"/>
                    <a:pt x="379710" y="35917"/>
                    <a:pt x="382041" y="39142"/>
                  </a:cubicBezTo>
                  <a:close/>
                  <a:moveTo>
                    <a:pt x="293637" y="0"/>
                  </a:moveTo>
                  <a:lnTo>
                    <a:pt x="307032" y="0"/>
                  </a:lnTo>
                  <a:lnTo>
                    <a:pt x="307032" y="15404"/>
                  </a:lnTo>
                  <a:lnTo>
                    <a:pt x="293637" y="15404"/>
                  </a:lnTo>
                  <a:close/>
                  <a:moveTo>
                    <a:pt x="188862" y="0"/>
                  </a:moveTo>
                  <a:lnTo>
                    <a:pt x="202257" y="0"/>
                  </a:lnTo>
                  <a:lnTo>
                    <a:pt x="202257" y="15404"/>
                  </a:lnTo>
                  <a:lnTo>
                    <a:pt x="188862" y="15404"/>
                  </a:lnTo>
                  <a:close/>
                  <a:moveTo>
                    <a:pt x="153441" y="0"/>
                  </a:moveTo>
                  <a:lnTo>
                    <a:pt x="166761" y="0"/>
                  </a:lnTo>
                  <a:lnTo>
                    <a:pt x="166761" y="109091"/>
                  </a:lnTo>
                  <a:lnTo>
                    <a:pt x="154334" y="109091"/>
                  </a:lnTo>
                  <a:lnTo>
                    <a:pt x="154334" y="99120"/>
                  </a:lnTo>
                  <a:cubicBezTo>
                    <a:pt x="149324" y="106958"/>
                    <a:pt x="141957" y="110877"/>
                    <a:pt x="132233" y="110877"/>
                  </a:cubicBezTo>
                  <a:cubicBezTo>
                    <a:pt x="125933" y="110877"/>
                    <a:pt x="120141" y="109141"/>
                    <a:pt x="114858" y="105668"/>
                  </a:cubicBezTo>
                  <a:cubicBezTo>
                    <a:pt x="109574" y="102196"/>
                    <a:pt x="105481" y="97346"/>
                    <a:pt x="102579" y="91120"/>
                  </a:cubicBezTo>
                  <a:cubicBezTo>
                    <a:pt x="99677" y="84894"/>
                    <a:pt x="98226" y="77738"/>
                    <a:pt x="98226" y="69652"/>
                  </a:cubicBezTo>
                  <a:cubicBezTo>
                    <a:pt x="98226" y="61764"/>
                    <a:pt x="99541" y="54608"/>
                    <a:pt x="102170" y="48183"/>
                  </a:cubicBezTo>
                  <a:cubicBezTo>
                    <a:pt x="104799" y="41759"/>
                    <a:pt x="108743" y="36835"/>
                    <a:pt x="114002" y="33412"/>
                  </a:cubicBezTo>
                  <a:cubicBezTo>
                    <a:pt x="119261" y="29989"/>
                    <a:pt x="125139" y="28278"/>
                    <a:pt x="131638" y="28278"/>
                  </a:cubicBezTo>
                  <a:cubicBezTo>
                    <a:pt x="136401" y="28278"/>
                    <a:pt x="140642" y="29282"/>
                    <a:pt x="144363" y="31291"/>
                  </a:cubicBezTo>
                  <a:cubicBezTo>
                    <a:pt x="148084" y="33301"/>
                    <a:pt x="151110" y="35917"/>
                    <a:pt x="153441" y="39142"/>
                  </a:cubicBezTo>
                  <a:close/>
                  <a:moveTo>
                    <a:pt x="2455" y="0"/>
                  </a:moveTo>
                  <a:lnTo>
                    <a:pt x="16892" y="0"/>
                  </a:lnTo>
                  <a:lnTo>
                    <a:pt x="16892" y="109091"/>
                  </a:lnTo>
                  <a:lnTo>
                    <a:pt x="2455" y="1090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3" name="TextBox 2262">
              <a:extLst>
                <a:ext uri="{FF2B5EF4-FFF2-40B4-BE49-F238E27FC236}">
                  <a16:creationId xmlns:a16="http://schemas.microsoft.com/office/drawing/2014/main" id="{B098ED99-C77D-9DD6-540A-B280C8E176D0}"/>
                </a:ext>
              </a:extLst>
            </p:cNvPr>
            <p:cNvSpPr txBox="1"/>
            <p:nvPr/>
          </p:nvSpPr>
          <p:spPr>
            <a:xfrm>
              <a:off x="3825687" y="5103337"/>
              <a:ext cx="804268" cy="322213"/>
            </a:xfrm>
            <a:custGeom>
              <a:avLst/>
              <a:gdLst/>
              <a:ahLst/>
              <a:cxnLst/>
              <a:rect l="l" t="t" r="r" b="b"/>
              <a:pathLst>
                <a:path w="804268" h="322213">
                  <a:moveTo>
                    <a:pt x="596504" y="222200"/>
                  </a:moveTo>
                  <a:cubicBezTo>
                    <a:pt x="589806" y="222200"/>
                    <a:pt x="584250" y="224706"/>
                    <a:pt x="579835" y="229716"/>
                  </a:cubicBezTo>
                  <a:cubicBezTo>
                    <a:pt x="575420" y="234727"/>
                    <a:pt x="573212" y="242292"/>
                    <a:pt x="573212" y="252412"/>
                  </a:cubicBezTo>
                  <a:cubicBezTo>
                    <a:pt x="573212" y="262533"/>
                    <a:pt x="575420" y="270111"/>
                    <a:pt x="579835" y="275146"/>
                  </a:cubicBezTo>
                  <a:cubicBezTo>
                    <a:pt x="584250" y="280181"/>
                    <a:pt x="589806" y="282699"/>
                    <a:pt x="596504" y="282699"/>
                  </a:cubicBezTo>
                  <a:cubicBezTo>
                    <a:pt x="603151" y="282699"/>
                    <a:pt x="608683" y="280169"/>
                    <a:pt x="613098" y="275109"/>
                  </a:cubicBezTo>
                  <a:cubicBezTo>
                    <a:pt x="617513" y="270048"/>
                    <a:pt x="619721" y="262334"/>
                    <a:pt x="619721" y="251966"/>
                  </a:cubicBezTo>
                  <a:cubicBezTo>
                    <a:pt x="619721" y="242193"/>
                    <a:pt x="617501" y="234789"/>
                    <a:pt x="613061" y="229753"/>
                  </a:cubicBezTo>
                  <a:cubicBezTo>
                    <a:pt x="608621" y="224718"/>
                    <a:pt x="603102" y="222200"/>
                    <a:pt x="596504" y="222200"/>
                  </a:cubicBezTo>
                  <a:close/>
                  <a:moveTo>
                    <a:pt x="349374" y="222126"/>
                  </a:moveTo>
                  <a:cubicBezTo>
                    <a:pt x="343223" y="222126"/>
                    <a:pt x="338051" y="224185"/>
                    <a:pt x="333859" y="228302"/>
                  </a:cubicBezTo>
                  <a:cubicBezTo>
                    <a:pt x="329667" y="232420"/>
                    <a:pt x="327348" y="237926"/>
                    <a:pt x="326901" y="244822"/>
                  </a:cubicBezTo>
                  <a:lnTo>
                    <a:pt x="371029" y="244822"/>
                  </a:lnTo>
                  <a:cubicBezTo>
                    <a:pt x="370434" y="238174"/>
                    <a:pt x="368747" y="233189"/>
                    <a:pt x="365969" y="229865"/>
                  </a:cubicBezTo>
                  <a:cubicBezTo>
                    <a:pt x="361702" y="224706"/>
                    <a:pt x="356171" y="222126"/>
                    <a:pt x="349374" y="222126"/>
                  </a:cubicBezTo>
                  <a:close/>
                  <a:moveTo>
                    <a:pt x="139824" y="222126"/>
                  </a:moveTo>
                  <a:cubicBezTo>
                    <a:pt x="133673" y="222126"/>
                    <a:pt x="128501" y="224185"/>
                    <a:pt x="124309" y="228302"/>
                  </a:cubicBezTo>
                  <a:cubicBezTo>
                    <a:pt x="120117" y="232420"/>
                    <a:pt x="117798" y="237926"/>
                    <a:pt x="117351" y="244822"/>
                  </a:cubicBezTo>
                  <a:lnTo>
                    <a:pt x="161479" y="244822"/>
                  </a:lnTo>
                  <a:cubicBezTo>
                    <a:pt x="160884" y="238174"/>
                    <a:pt x="159197" y="233189"/>
                    <a:pt x="156419" y="229865"/>
                  </a:cubicBezTo>
                  <a:cubicBezTo>
                    <a:pt x="152152" y="224706"/>
                    <a:pt x="146621" y="222126"/>
                    <a:pt x="139824" y="222126"/>
                  </a:cubicBezTo>
                  <a:close/>
                  <a:moveTo>
                    <a:pt x="436365" y="221605"/>
                  </a:moveTo>
                  <a:cubicBezTo>
                    <a:pt x="430659" y="221605"/>
                    <a:pt x="425612" y="224271"/>
                    <a:pt x="421221" y="229604"/>
                  </a:cubicBezTo>
                  <a:cubicBezTo>
                    <a:pt x="416831" y="234937"/>
                    <a:pt x="414636" y="242689"/>
                    <a:pt x="414636" y="252859"/>
                  </a:cubicBezTo>
                  <a:cubicBezTo>
                    <a:pt x="414636" y="263029"/>
                    <a:pt x="416694" y="270545"/>
                    <a:pt x="420812" y="275406"/>
                  </a:cubicBezTo>
                  <a:cubicBezTo>
                    <a:pt x="424930" y="280268"/>
                    <a:pt x="429915" y="282699"/>
                    <a:pt x="435769" y="282699"/>
                  </a:cubicBezTo>
                  <a:cubicBezTo>
                    <a:pt x="441722" y="282699"/>
                    <a:pt x="446820" y="280181"/>
                    <a:pt x="451061" y="275146"/>
                  </a:cubicBezTo>
                  <a:cubicBezTo>
                    <a:pt x="455303" y="270111"/>
                    <a:pt x="457424" y="262309"/>
                    <a:pt x="457424" y="251743"/>
                  </a:cubicBezTo>
                  <a:cubicBezTo>
                    <a:pt x="457424" y="241672"/>
                    <a:pt x="455352" y="234131"/>
                    <a:pt x="451210" y="229121"/>
                  </a:cubicBezTo>
                  <a:cubicBezTo>
                    <a:pt x="447068" y="224110"/>
                    <a:pt x="442119" y="221605"/>
                    <a:pt x="436365" y="221605"/>
                  </a:cubicBezTo>
                  <a:close/>
                  <a:moveTo>
                    <a:pt x="526406" y="212898"/>
                  </a:moveTo>
                  <a:lnTo>
                    <a:pt x="539800" y="212898"/>
                  </a:lnTo>
                  <a:lnTo>
                    <a:pt x="539800" y="291926"/>
                  </a:lnTo>
                  <a:lnTo>
                    <a:pt x="526406" y="291926"/>
                  </a:lnTo>
                  <a:close/>
                  <a:moveTo>
                    <a:pt x="687363" y="211113"/>
                  </a:moveTo>
                  <a:cubicBezTo>
                    <a:pt x="692126" y="211113"/>
                    <a:pt x="696504" y="211968"/>
                    <a:pt x="700497" y="213680"/>
                  </a:cubicBezTo>
                  <a:cubicBezTo>
                    <a:pt x="704491" y="215391"/>
                    <a:pt x="707480" y="217636"/>
                    <a:pt x="709464" y="220414"/>
                  </a:cubicBezTo>
                  <a:cubicBezTo>
                    <a:pt x="711449" y="223192"/>
                    <a:pt x="712838" y="226491"/>
                    <a:pt x="713631" y="230311"/>
                  </a:cubicBezTo>
                  <a:cubicBezTo>
                    <a:pt x="714127" y="232792"/>
                    <a:pt x="714375" y="237133"/>
                    <a:pt x="714375" y="243334"/>
                  </a:cubicBezTo>
                  <a:lnTo>
                    <a:pt x="714375" y="291926"/>
                  </a:lnTo>
                  <a:lnTo>
                    <a:pt x="700981" y="291926"/>
                  </a:lnTo>
                  <a:lnTo>
                    <a:pt x="700981" y="243855"/>
                  </a:lnTo>
                  <a:cubicBezTo>
                    <a:pt x="700981" y="238398"/>
                    <a:pt x="700460" y="234317"/>
                    <a:pt x="699418" y="231614"/>
                  </a:cubicBezTo>
                  <a:cubicBezTo>
                    <a:pt x="698376" y="228910"/>
                    <a:pt x="696528" y="226752"/>
                    <a:pt x="693874" y="225140"/>
                  </a:cubicBezTo>
                  <a:cubicBezTo>
                    <a:pt x="691220" y="223527"/>
                    <a:pt x="688107" y="222721"/>
                    <a:pt x="684535" y="222721"/>
                  </a:cubicBezTo>
                  <a:cubicBezTo>
                    <a:pt x="678830" y="222721"/>
                    <a:pt x="673907" y="224532"/>
                    <a:pt x="669764" y="228153"/>
                  </a:cubicBezTo>
                  <a:cubicBezTo>
                    <a:pt x="665622" y="231775"/>
                    <a:pt x="663551" y="238646"/>
                    <a:pt x="663551" y="248766"/>
                  </a:cubicBezTo>
                  <a:lnTo>
                    <a:pt x="663551" y="291926"/>
                  </a:lnTo>
                  <a:lnTo>
                    <a:pt x="650156" y="291926"/>
                  </a:lnTo>
                  <a:lnTo>
                    <a:pt x="650156" y="212898"/>
                  </a:lnTo>
                  <a:lnTo>
                    <a:pt x="662211" y="212898"/>
                  </a:lnTo>
                  <a:lnTo>
                    <a:pt x="662211" y="224135"/>
                  </a:lnTo>
                  <a:cubicBezTo>
                    <a:pt x="668015" y="215453"/>
                    <a:pt x="676399" y="211113"/>
                    <a:pt x="687363" y="211113"/>
                  </a:cubicBezTo>
                  <a:close/>
                  <a:moveTo>
                    <a:pt x="596504" y="211113"/>
                  </a:moveTo>
                  <a:cubicBezTo>
                    <a:pt x="607368" y="211113"/>
                    <a:pt x="616248" y="214672"/>
                    <a:pt x="623144" y="221791"/>
                  </a:cubicBezTo>
                  <a:cubicBezTo>
                    <a:pt x="630040" y="228910"/>
                    <a:pt x="633487" y="238745"/>
                    <a:pt x="633487" y="251296"/>
                  </a:cubicBezTo>
                  <a:cubicBezTo>
                    <a:pt x="633487" y="261466"/>
                    <a:pt x="631962" y="269466"/>
                    <a:pt x="628911" y="275295"/>
                  </a:cubicBezTo>
                  <a:cubicBezTo>
                    <a:pt x="625860" y="281124"/>
                    <a:pt x="621420" y="285651"/>
                    <a:pt x="615591" y="288875"/>
                  </a:cubicBezTo>
                  <a:cubicBezTo>
                    <a:pt x="609762" y="292100"/>
                    <a:pt x="603399" y="293712"/>
                    <a:pt x="596504" y="293712"/>
                  </a:cubicBezTo>
                  <a:cubicBezTo>
                    <a:pt x="585441" y="293712"/>
                    <a:pt x="576499" y="290165"/>
                    <a:pt x="569677" y="283071"/>
                  </a:cubicBezTo>
                  <a:cubicBezTo>
                    <a:pt x="562856" y="275977"/>
                    <a:pt x="559445" y="265757"/>
                    <a:pt x="559445" y="252412"/>
                  </a:cubicBezTo>
                  <a:cubicBezTo>
                    <a:pt x="559445" y="237778"/>
                    <a:pt x="563513" y="226938"/>
                    <a:pt x="571649" y="219893"/>
                  </a:cubicBezTo>
                  <a:cubicBezTo>
                    <a:pt x="578446" y="214040"/>
                    <a:pt x="586731" y="211113"/>
                    <a:pt x="596504" y="211113"/>
                  </a:cubicBezTo>
                  <a:close/>
                  <a:moveTo>
                    <a:pt x="437630" y="211113"/>
                  </a:moveTo>
                  <a:cubicBezTo>
                    <a:pt x="444376" y="211113"/>
                    <a:pt x="450330" y="212849"/>
                    <a:pt x="455489" y="216322"/>
                  </a:cubicBezTo>
                  <a:cubicBezTo>
                    <a:pt x="460648" y="219794"/>
                    <a:pt x="464543" y="224693"/>
                    <a:pt x="467172" y="231018"/>
                  </a:cubicBezTo>
                  <a:cubicBezTo>
                    <a:pt x="469801" y="237344"/>
                    <a:pt x="471116" y="244276"/>
                    <a:pt x="471116" y="251817"/>
                  </a:cubicBezTo>
                  <a:cubicBezTo>
                    <a:pt x="471116" y="259903"/>
                    <a:pt x="469665" y="267184"/>
                    <a:pt x="466763" y="273658"/>
                  </a:cubicBezTo>
                  <a:cubicBezTo>
                    <a:pt x="463860" y="280132"/>
                    <a:pt x="459644" y="285093"/>
                    <a:pt x="454112" y="288540"/>
                  </a:cubicBezTo>
                  <a:cubicBezTo>
                    <a:pt x="448581" y="291988"/>
                    <a:pt x="442764" y="293712"/>
                    <a:pt x="436662" y="293712"/>
                  </a:cubicBezTo>
                  <a:cubicBezTo>
                    <a:pt x="432197" y="293712"/>
                    <a:pt x="428191" y="292770"/>
                    <a:pt x="424644" y="290884"/>
                  </a:cubicBezTo>
                  <a:cubicBezTo>
                    <a:pt x="421097" y="288999"/>
                    <a:pt x="418183" y="286618"/>
                    <a:pt x="415901" y="283741"/>
                  </a:cubicBezTo>
                  <a:lnTo>
                    <a:pt x="415901" y="322213"/>
                  </a:lnTo>
                  <a:lnTo>
                    <a:pt x="402506" y="322213"/>
                  </a:lnTo>
                  <a:lnTo>
                    <a:pt x="402506" y="212898"/>
                  </a:lnTo>
                  <a:lnTo>
                    <a:pt x="414710" y="212898"/>
                  </a:lnTo>
                  <a:lnTo>
                    <a:pt x="414710" y="223168"/>
                  </a:lnTo>
                  <a:cubicBezTo>
                    <a:pt x="417587" y="219149"/>
                    <a:pt x="420837" y="216136"/>
                    <a:pt x="424458" y="214126"/>
                  </a:cubicBezTo>
                  <a:cubicBezTo>
                    <a:pt x="428080" y="212117"/>
                    <a:pt x="432470" y="211113"/>
                    <a:pt x="437630" y="211113"/>
                  </a:cubicBezTo>
                  <a:close/>
                  <a:moveTo>
                    <a:pt x="349226" y="211113"/>
                  </a:moveTo>
                  <a:cubicBezTo>
                    <a:pt x="359792" y="211113"/>
                    <a:pt x="368424" y="214709"/>
                    <a:pt x="375122" y="221903"/>
                  </a:cubicBezTo>
                  <a:cubicBezTo>
                    <a:pt x="381819" y="229096"/>
                    <a:pt x="385168" y="239216"/>
                    <a:pt x="385168" y="252264"/>
                  </a:cubicBezTo>
                  <a:cubicBezTo>
                    <a:pt x="385168" y="253057"/>
                    <a:pt x="385143" y="254248"/>
                    <a:pt x="385093" y="255835"/>
                  </a:cubicBezTo>
                  <a:lnTo>
                    <a:pt x="326157" y="255835"/>
                  </a:lnTo>
                  <a:cubicBezTo>
                    <a:pt x="326653" y="264517"/>
                    <a:pt x="329109" y="271165"/>
                    <a:pt x="333524" y="275778"/>
                  </a:cubicBezTo>
                  <a:cubicBezTo>
                    <a:pt x="337940" y="280392"/>
                    <a:pt x="343446" y="282699"/>
                    <a:pt x="350044" y="282699"/>
                  </a:cubicBezTo>
                  <a:cubicBezTo>
                    <a:pt x="354956" y="282699"/>
                    <a:pt x="359148" y="281409"/>
                    <a:pt x="362620" y="278829"/>
                  </a:cubicBezTo>
                  <a:cubicBezTo>
                    <a:pt x="366093" y="276250"/>
                    <a:pt x="368846" y="272132"/>
                    <a:pt x="370880" y="266477"/>
                  </a:cubicBezTo>
                  <a:lnTo>
                    <a:pt x="384721" y="268188"/>
                  </a:lnTo>
                  <a:cubicBezTo>
                    <a:pt x="382538" y="276274"/>
                    <a:pt x="378495" y="282550"/>
                    <a:pt x="372592" y="287015"/>
                  </a:cubicBezTo>
                  <a:cubicBezTo>
                    <a:pt x="366688" y="291480"/>
                    <a:pt x="359148" y="293712"/>
                    <a:pt x="349970" y="293712"/>
                  </a:cubicBezTo>
                  <a:cubicBezTo>
                    <a:pt x="338411" y="293712"/>
                    <a:pt x="329245" y="290153"/>
                    <a:pt x="322474" y="283034"/>
                  </a:cubicBezTo>
                  <a:cubicBezTo>
                    <a:pt x="315702" y="275915"/>
                    <a:pt x="312316" y="265931"/>
                    <a:pt x="312316" y="253082"/>
                  </a:cubicBezTo>
                  <a:cubicBezTo>
                    <a:pt x="312316" y="239787"/>
                    <a:pt x="315739" y="229468"/>
                    <a:pt x="322585" y="222126"/>
                  </a:cubicBezTo>
                  <a:cubicBezTo>
                    <a:pt x="329432" y="214784"/>
                    <a:pt x="338312" y="211113"/>
                    <a:pt x="349226" y="211113"/>
                  </a:cubicBezTo>
                  <a:close/>
                  <a:moveTo>
                    <a:pt x="272505" y="211113"/>
                  </a:moveTo>
                  <a:cubicBezTo>
                    <a:pt x="281087" y="211113"/>
                    <a:pt x="288107" y="213283"/>
                    <a:pt x="293564" y="217624"/>
                  </a:cubicBezTo>
                  <a:cubicBezTo>
                    <a:pt x="299021" y="221965"/>
                    <a:pt x="302518" y="228129"/>
                    <a:pt x="304056" y="236116"/>
                  </a:cubicBezTo>
                  <a:lnTo>
                    <a:pt x="291034" y="238125"/>
                  </a:lnTo>
                  <a:cubicBezTo>
                    <a:pt x="289794" y="232817"/>
                    <a:pt x="287598" y="228823"/>
                    <a:pt x="284448" y="226144"/>
                  </a:cubicBezTo>
                  <a:cubicBezTo>
                    <a:pt x="281298" y="223465"/>
                    <a:pt x="277490" y="222126"/>
                    <a:pt x="273026" y="222126"/>
                  </a:cubicBezTo>
                  <a:cubicBezTo>
                    <a:pt x="266279" y="222126"/>
                    <a:pt x="260797" y="224544"/>
                    <a:pt x="256580" y="229381"/>
                  </a:cubicBezTo>
                  <a:cubicBezTo>
                    <a:pt x="252363" y="234218"/>
                    <a:pt x="250255" y="241870"/>
                    <a:pt x="250255" y="252338"/>
                  </a:cubicBezTo>
                  <a:cubicBezTo>
                    <a:pt x="250255" y="262954"/>
                    <a:pt x="252289" y="270669"/>
                    <a:pt x="256357" y="275481"/>
                  </a:cubicBezTo>
                  <a:cubicBezTo>
                    <a:pt x="260425" y="280293"/>
                    <a:pt x="265733" y="282699"/>
                    <a:pt x="272281" y="282699"/>
                  </a:cubicBezTo>
                  <a:cubicBezTo>
                    <a:pt x="277540" y="282699"/>
                    <a:pt x="281930" y="281087"/>
                    <a:pt x="285453" y="277862"/>
                  </a:cubicBezTo>
                  <a:cubicBezTo>
                    <a:pt x="288975" y="274637"/>
                    <a:pt x="291207" y="269676"/>
                    <a:pt x="292150" y="262979"/>
                  </a:cubicBezTo>
                  <a:lnTo>
                    <a:pt x="305321" y="264691"/>
                  </a:lnTo>
                  <a:cubicBezTo>
                    <a:pt x="303883" y="273769"/>
                    <a:pt x="300199" y="280876"/>
                    <a:pt x="294271" y="286010"/>
                  </a:cubicBezTo>
                  <a:cubicBezTo>
                    <a:pt x="288342" y="291145"/>
                    <a:pt x="281062" y="293712"/>
                    <a:pt x="272430" y="293712"/>
                  </a:cubicBezTo>
                  <a:cubicBezTo>
                    <a:pt x="261615" y="293712"/>
                    <a:pt x="252921" y="290177"/>
                    <a:pt x="246348" y="283108"/>
                  </a:cubicBezTo>
                  <a:cubicBezTo>
                    <a:pt x="239775" y="276039"/>
                    <a:pt x="236488" y="265906"/>
                    <a:pt x="236488" y="252710"/>
                  </a:cubicBezTo>
                  <a:cubicBezTo>
                    <a:pt x="236488" y="244177"/>
                    <a:pt x="237902" y="236711"/>
                    <a:pt x="240730" y="230311"/>
                  </a:cubicBezTo>
                  <a:cubicBezTo>
                    <a:pt x="243558" y="223912"/>
                    <a:pt x="247861" y="219112"/>
                    <a:pt x="253641" y="215912"/>
                  </a:cubicBezTo>
                  <a:cubicBezTo>
                    <a:pt x="259420" y="212712"/>
                    <a:pt x="265708" y="211113"/>
                    <a:pt x="272505" y="211113"/>
                  </a:cubicBezTo>
                  <a:close/>
                  <a:moveTo>
                    <a:pt x="221978" y="211113"/>
                  </a:moveTo>
                  <a:cubicBezTo>
                    <a:pt x="226492" y="211113"/>
                    <a:pt x="231081" y="212551"/>
                    <a:pt x="235744" y="215429"/>
                  </a:cubicBezTo>
                  <a:lnTo>
                    <a:pt x="231130" y="227856"/>
                  </a:lnTo>
                  <a:cubicBezTo>
                    <a:pt x="227856" y="225921"/>
                    <a:pt x="224582" y="224954"/>
                    <a:pt x="221308" y="224954"/>
                  </a:cubicBezTo>
                  <a:cubicBezTo>
                    <a:pt x="218381" y="224954"/>
                    <a:pt x="215752" y="225834"/>
                    <a:pt x="213420" y="227595"/>
                  </a:cubicBezTo>
                  <a:cubicBezTo>
                    <a:pt x="211088" y="229356"/>
                    <a:pt x="209426" y="231800"/>
                    <a:pt x="208434" y="234925"/>
                  </a:cubicBezTo>
                  <a:cubicBezTo>
                    <a:pt x="206946" y="239688"/>
                    <a:pt x="206202" y="244897"/>
                    <a:pt x="206202" y="250552"/>
                  </a:cubicBezTo>
                  <a:lnTo>
                    <a:pt x="206202" y="291926"/>
                  </a:lnTo>
                  <a:lnTo>
                    <a:pt x="192807" y="291926"/>
                  </a:lnTo>
                  <a:lnTo>
                    <a:pt x="192807" y="212898"/>
                  </a:lnTo>
                  <a:lnTo>
                    <a:pt x="204862" y="212898"/>
                  </a:lnTo>
                  <a:lnTo>
                    <a:pt x="204862" y="224879"/>
                  </a:lnTo>
                  <a:cubicBezTo>
                    <a:pt x="207938" y="219273"/>
                    <a:pt x="210778" y="215577"/>
                    <a:pt x="213383" y="213791"/>
                  </a:cubicBezTo>
                  <a:cubicBezTo>
                    <a:pt x="215987" y="212006"/>
                    <a:pt x="218852" y="211113"/>
                    <a:pt x="221978" y="211113"/>
                  </a:cubicBezTo>
                  <a:close/>
                  <a:moveTo>
                    <a:pt x="139676" y="211113"/>
                  </a:moveTo>
                  <a:cubicBezTo>
                    <a:pt x="150242" y="211113"/>
                    <a:pt x="158874" y="214709"/>
                    <a:pt x="165572" y="221903"/>
                  </a:cubicBezTo>
                  <a:cubicBezTo>
                    <a:pt x="172269" y="229096"/>
                    <a:pt x="175618" y="239216"/>
                    <a:pt x="175618" y="252264"/>
                  </a:cubicBezTo>
                  <a:cubicBezTo>
                    <a:pt x="175618" y="253057"/>
                    <a:pt x="175593" y="254248"/>
                    <a:pt x="175543" y="255835"/>
                  </a:cubicBezTo>
                  <a:lnTo>
                    <a:pt x="116607" y="255835"/>
                  </a:lnTo>
                  <a:cubicBezTo>
                    <a:pt x="117103" y="264517"/>
                    <a:pt x="119559" y="271165"/>
                    <a:pt x="123974" y="275778"/>
                  </a:cubicBezTo>
                  <a:cubicBezTo>
                    <a:pt x="128389" y="280392"/>
                    <a:pt x="133896" y="282699"/>
                    <a:pt x="140494" y="282699"/>
                  </a:cubicBezTo>
                  <a:cubicBezTo>
                    <a:pt x="145405" y="282699"/>
                    <a:pt x="149597" y="281409"/>
                    <a:pt x="153070" y="278829"/>
                  </a:cubicBezTo>
                  <a:cubicBezTo>
                    <a:pt x="156543" y="276250"/>
                    <a:pt x="159296" y="272132"/>
                    <a:pt x="161330" y="266477"/>
                  </a:cubicBezTo>
                  <a:lnTo>
                    <a:pt x="175171" y="268188"/>
                  </a:lnTo>
                  <a:cubicBezTo>
                    <a:pt x="172988" y="276274"/>
                    <a:pt x="168945" y="282550"/>
                    <a:pt x="163042" y="287015"/>
                  </a:cubicBezTo>
                  <a:cubicBezTo>
                    <a:pt x="157138" y="291480"/>
                    <a:pt x="149597" y="293712"/>
                    <a:pt x="140420" y="293712"/>
                  </a:cubicBezTo>
                  <a:cubicBezTo>
                    <a:pt x="128861" y="293712"/>
                    <a:pt x="119695" y="290153"/>
                    <a:pt x="112924" y="283034"/>
                  </a:cubicBezTo>
                  <a:cubicBezTo>
                    <a:pt x="106152" y="275915"/>
                    <a:pt x="102766" y="265931"/>
                    <a:pt x="102766" y="253082"/>
                  </a:cubicBezTo>
                  <a:cubicBezTo>
                    <a:pt x="102766" y="239787"/>
                    <a:pt x="106189" y="229468"/>
                    <a:pt x="113035" y="222126"/>
                  </a:cubicBezTo>
                  <a:cubicBezTo>
                    <a:pt x="119881" y="214784"/>
                    <a:pt x="128762" y="211113"/>
                    <a:pt x="139676" y="211113"/>
                  </a:cubicBezTo>
                  <a:close/>
                  <a:moveTo>
                    <a:pt x="18604" y="195709"/>
                  </a:moveTo>
                  <a:lnTo>
                    <a:pt x="18604" y="234702"/>
                  </a:lnTo>
                  <a:lnTo>
                    <a:pt x="46807" y="234702"/>
                  </a:lnTo>
                  <a:cubicBezTo>
                    <a:pt x="56133" y="234702"/>
                    <a:pt x="62756" y="232966"/>
                    <a:pt x="66675" y="229493"/>
                  </a:cubicBezTo>
                  <a:cubicBezTo>
                    <a:pt x="70595" y="226020"/>
                    <a:pt x="72554" y="221134"/>
                    <a:pt x="72554" y="214833"/>
                  </a:cubicBezTo>
                  <a:cubicBezTo>
                    <a:pt x="72554" y="210269"/>
                    <a:pt x="71401" y="206362"/>
                    <a:pt x="69094" y="203113"/>
                  </a:cubicBezTo>
                  <a:cubicBezTo>
                    <a:pt x="66787" y="199864"/>
                    <a:pt x="63748" y="197718"/>
                    <a:pt x="59978" y="196676"/>
                  </a:cubicBezTo>
                  <a:cubicBezTo>
                    <a:pt x="57547" y="196031"/>
                    <a:pt x="53058" y="195709"/>
                    <a:pt x="46509" y="195709"/>
                  </a:cubicBezTo>
                  <a:close/>
                  <a:moveTo>
                    <a:pt x="504007" y="185291"/>
                  </a:moveTo>
                  <a:lnTo>
                    <a:pt x="504007" y="212898"/>
                  </a:lnTo>
                  <a:lnTo>
                    <a:pt x="517476" y="212898"/>
                  </a:lnTo>
                  <a:lnTo>
                    <a:pt x="517476" y="223316"/>
                  </a:lnTo>
                  <a:lnTo>
                    <a:pt x="504007" y="223316"/>
                  </a:lnTo>
                  <a:lnTo>
                    <a:pt x="504007" y="269528"/>
                  </a:lnTo>
                  <a:cubicBezTo>
                    <a:pt x="504007" y="273348"/>
                    <a:pt x="504243" y="275803"/>
                    <a:pt x="504714" y="276895"/>
                  </a:cubicBezTo>
                  <a:cubicBezTo>
                    <a:pt x="505185" y="277986"/>
                    <a:pt x="505954" y="278854"/>
                    <a:pt x="507021" y="279499"/>
                  </a:cubicBezTo>
                  <a:cubicBezTo>
                    <a:pt x="508087" y="280144"/>
                    <a:pt x="509613" y="280466"/>
                    <a:pt x="511597" y="280466"/>
                  </a:cubicBezTo>
                  <a:cubicBezTo>
                    <a:pt x="513085" y="280466"/>
                    <a:pt x="515045" y="280293"/>
                    <a:pt x="517476" y="279946"/>
                  </a:cubicBezTo>
                  <a:lnTo>
                    <a:pt x="519411" y="291777"/>
                  </a:lnTo>
                  <a:cubicBezTo>
                    <a:pt x="515640" y="292571"/>
                    <a:pt x="512267" y="292968"/>
                    <a:pt x="509290" y="292968"/>
                  </a:cubicBezTo>
                  <a:cubicBezTo>
                    <a:pt x="504429" y="292968"/>
                    <a:pt x="500658" y="292199"/>
                    <a:pt x="497979" y="290661"/>
                  </a:cubicBezTo>
                  <a:cubicBezTo>
                    <a:pt x="495300" y="289123"/>
                    <a:pt x="493415" y="287102"/>
                    <a:pt x="492324" y="284596"/>
                  </a:cubicBezTo>
                  <a:cubicBezTo>
                    <a:pt x="491232" y="282091"/>
                    <a:pt x="490687" y="276820"/>
                    <a:pt x="490687" y="268783"/>
                  </a:cubicBezTo>
                  <a:lnTo>
                    <a:pt x="490687" y="223316"/>
                  </a:lnTo>
                  <a:lnTo>
                    <a:pt x="480864" y="223316"/>
                  </a:lnTo>
                  <a:lnTo>
                    <a:pt x="480864" y="212898"/>
                  </a:lnTo>
                  <a:lnTo>
                    <a:pt x="490687" y="212898"/>
                  </a:lnTo>
                  <a:lnTo>
                    <a:pt x="490687" y="193328"/>
                  </a:lnTo>
                  <a:close/>
                  <a:moveTo>
                    <a:pt x="526406" y="182835"/>
                  </a:moveTo>
                  <a:lnTo>
                    <a:pt x="539800" y="182835"/>
                  </a:lnTo>
                  <a:lnTo>
                    <a:pt x="539800" y="198239"/>
                  </a:lnTo>
                  <a:lnTo>
                    <a:pt x="526406" y="198239"/>
                  </a:lnTo>
                  <a:close/>
                  <a:moveTo>
                    <a:pt x="4168" y="182835"/>
                  </a:moveTo>
                  <a:lnTo>
                    <a:pt x="45319" y="182835"/>
                  </a:lnTo>
                  <a:cubicBezTo>
                    <a:pt x="52562" y="182835"/>
                    <a:pt x="58093" y="183182"/>
                    <a:pt x="61913" y="183877"/>
                  </a:cubicBezTo>
                  <a:cubicBezTo>
                    <a:pt x="67271" y="184770"/>
                    <a:pt x="71760" y="186469"/>
                    <a:pt x="75382" y="188974"/>
                  </a:cubicBezTo>
                  <a:cubicBezTo>
                    <a:pt x="79003" y="191480"/>
                    <a:pt x="81918" y="194990"/>
                    <a:pt x="84125" y="199504"/>
                  </a:cubicBezTo>
                  <a:cubicBezTo>
                    <a:pt x="86333" y="204018"/>
                    <a:pt x="87437" y="208979"/>
                    <a:pt x="87437" y="214387"/>
                  </a:cubicBezTo>
                  <a:cubicBezTo>
                    <a:pt x="87437" y="223664"/>
                    <a:pt x="84485" y="231514"/>
                    <a:pt x="78582" y="237939"/>
                  </a:cubicBezTo>
                  <a:cubicBezTo>
                    <a:pt x="72678" y="244363"/>
                    <a:pt x="62012" y="247575"/>
                    <a:pt x="46584" y="247575"/>
                  </a:cubicBezTo>
                  <a:lnTo>
                    <a:pt x="18604" y="247575"/>
                  </a:lnTo>
                  <a:lnTo>
                    <a:pt x="18604" y="291926"/>
                  </a:lnTo>
                  <a:lnTo>
                    <a:pt x="4168" y="291926"/>
                  </a:lnTo>
                  <a:close/>
                  <a:moveTo>
                    <a:pt x="557734" y="71289"/>
                  </a:moveTo>
                  <a:cubicBezTo>
                    <a:pt x="552872" y="73273"/>
                    <a:pt x="545580" y="74960"/>
                    <a:pt x="535856" y="76349"/>
                  </a:cubicBezTo>
                  <a:cubicBezTo>
                    <a:pt x="530349" y="77142"/>
                    <a:pt x="526455" y="78035"/>
                    <a:pt x="524173" y="79028"/>
                  </a:cubicBezTo>
                  <a:cubicBezTo>
                    <a:pt x="521891" y="80020"/>
                    <a:pt x="520130" y="81471"/>
                    <a:pt x="518890" y="83381"/>
                  </a:cubicBezTo>
                  <a:cubicBezTo>
                    <a:pt x="517650" y="85291"/>
                    <a:pt x="517029" y="87412"/>
                    <a:pt x="517029" y="89743"/>
                  </a:cubicBezTo>
                  <a:cubicBezTo>
                    <a:pt x="517029" y="93315"/>
                    <a:pt x="518381" y="96292"/>
                    <a:pt x="521085" y="98673"/>
                  </a:cubicBezTo>
                  <a:cubicBezTo>
                    <a:pt x="523789" y="101054"/>
                    <a:pt x="527745" y="102245"/>
                    <a:pt x="532954" y="102245"/>
                  </a:cubicBezTo>
                  <a:cubicBezTo>
                    <a:pt x="538113" y="102245"/>
                    <a:pt x="542702" y="101116"/>
                    <a:pt x="546721" y="98859"/>
                  </a:cubicBezTo>
                  <a:cubicBezTo>
                    <a:pt x="550739" y="96602"/>
                    <a:pt x="553691" y="93514"/>
                    <a:pt x="555576" y="89594"/>
                  </a:cubicBezTo>
                  <a:cubicBezTo>
                    <a:pt x="557015" y="86568"/>
                    <a:pt x="557734" y="82103"/>
                    <a:pt x="557734" y="76200"/>
                  </a:cubicBezTo>
                  <a:close/>
                  <a:moveTo>
                    <a:pt x="234554" y="41225"/>
                  </a:moveTo>
                  <a:cubicBezTo>
                    <a:pt x="227856" y="41225"/>
                    <a:pt x="222300" y="43731"/>
                    <a:pt x="217885" y="48741"/>
                  </a:cubicBezTo>
                  <a:cubicBezTo>
                    <a:pt x="213470" y="53752"/>
                    <a:pt x="211262" y="61317"/>
                    <a:pt x="211262" y="71437"/>
                  </a:cubicBezTo>
                  <a:cubicBezTo>
                    <a:pt x="211262" y="81558"/>
                    <a:pt x="213470" y="89136"/>
                    <a:pt x="217885" y="94171"/>
                  </a:cubicBezTo>
                  <a:cubicBezTo>
                    <a:pt x="222300" y="99206"/>
                    <a:pt x="227856" y="101724"/>
                    <a:pt x="234554" y="101724"/>
                  </a:cubicBezTo>
                  <a:cubicBezTo>
                    <a:pt x="241201" y="101724"/>
                    <a:pt x="246733" y="99194"/>
                    <a:pt x="251148" y="94134"/>
                  </a:cubicBezTo>
                  <a:cubicBezTo>
                    <a:pt x="255563" y="89074"/>
                    <a:pt x="257771" y="81359"/>
                    <a:pt x="257771" y="70991"/>
                  </a:cubicBezTo>
                  <a:cubicBezTo>
                    <a:pt x="257771" y="61218"/>
                    <a:pt x="255551" y="53814"/>
                    <a:pt x="251111" y="48778"/>
                  </a:cubicBezTo>
                  <a:cubicBezTo>
                    <a:pt x="246671" y="43743"/>
                    <a:pt x="241152" y="41225"/>
                    <a:pt x="234554" y="41225"/>
                  </a:cubicBezTo>
                  <a:close/>
                  <a:moveTo>
                    <a:pt x="148828" y="41225"/>
                  </a:moveTo>
                  <a:cubicBezTo>
                    <a:pt x="142131" y="41225"/>
                    <a:pt x="136575" y="43731"/>
                    <a:pt x="132160" y="48741"/>
                  </a:cubicBezTo>
                  <a:cubicBezTo>
                    <a:pt x="127745" y="53752"/>
                    <a:pt x="125537" y="61317"/>
                    <a:pt x="125537" y="71437"/>
                  </a:cubicBezTo>
                  <a:cubicBezTo>
                    <a:pt x="125537" y="81558"/>
                    <a:pt x="127745" y="89136"/>
                    <a:pt x="132160" y="94171"/>
                  </a:cubicBezTo>
                  <a:cubicBezTo>
                    <a:pt x="136575" y="99206"/>
                    <a:pt x="142131" y="101724"/>
                    <a:pt x="148828" y="101724"/>
                  </a:cubicBezTo>
                  <a:cubicBezTo>
                    <a:pt x="155476" y="101724"/>
                    <a:pt x="161008" y="99194"/>
                    <a:pt x="165423" y="94134"/>
                  </a:cubicBezTo>
                  <a:cubicBezTo>
                    <a:pt x="169838" y="89074"/>
                    <a:pt x="172046" y="81359"/>
                    <a:pt x="172046" y="70991"/>
                  </a:cubicBezTo>
                  <a:cubicBezTo>
                    <a:pt x="172046" y="61218"/>
                    <a:pt x="169826" y="53814"/>
                    <a:pt x="165386" y="48778"/>
                  </a:cubicBezTo>
                  <a:cubicBezTo>
                    <a:pt x="160946" y="43743"/>
                    <a:pt x="155427" y="41225"/>
                    <a:pt x="148828" y="41225"/>
                  </a:cubicBezTo>
                  <a:close/>
                  <a:moveTo>
                    <a:pt x="768474" y="41151"/>
                  </a:moveTo>
                  <a:cubicBezTo>
                    <a:pt x="762323" y="41151"/>
                    <a:pt x="757151" y="43210"/>
                    <a:pt x="752959" y="47327"/>
                  </a:cubicBezTo>
                  <a:cubicBezTo>
                    <a:pt x="748767" y="51445"/>
                    <a:pt x="746448" y="56951"/>
                    <a:pt x="746001" y="63847"/>
                  </a:cubicBezTo>
                  <a:lnTo>
                    <a:pt x="790129" y="63847"/>
                  </a:lnTo>
                  <a:cubicBezTo>
                    <a:pt x="789534" y="57199"/>
                    <a:pt x="787847" y="52214"/>
                    <a:pt x="785069" y="48890"/>
                  </a:cubicBezTo>
                  <a:cubicBezTo>
                    <a:pt x="780802" y="43731"/>
                    <a:pt x="775271" y="41151"/>
                    <a:pt x="768474" y="41151"/>
                  </a:cubicBezTo>
                  <a:close/>
                  <a:moveTo>
                    <a:pt x="406524" y="41151"/>
                  </a:moveTo>
                  <a:cubicBezTo>
                    <a:pt x="400373" y="41151"/>
                    <a:pt x="395201" y="43210"/>
                    <a:pt x="391009" y="47327"/>
                  </a:cubicBezTo>
                  <a:cubicBezTo>
                    <a:pt x="386817" y="51445"/>
                    <a:pt x="384498" y="56951"/>
                    <a:pt x="384051" y="63847"/>
                  </a:cubicBezTo>
                  <a:lnTo>
                    <a:pt x="428179" y="63847"/>
                  </a:lnTo>
                  <a:cubicBezTo>
                    <a:pt x="427584" y="57199"/>
                    <a:pt x="425897" y="52214"/>
                    <a:pt x="423119" y="48890"/>
                  </a:cubicBezTo>
                  <a:cubicBezTo>
                    <a:pt x="418852" y="43731"/>
                    <a:pt x="413321" y="41151"/>
                    <a:pt x="406524" y="41151"/>
                  </a:cubicBezTo>
                  <a:close/>
                  <a:moveTo>
                    <a:pt x="322065" y="40630"/>
                  </a:moveTo>
                  <a:cubicBezTo>
                    <a:pt x="316359" y="40630"/>
                    <a:pt x="311312" y="43296"/>
                    <a:pt x="306921" y="48629"/>
                  </a:cubicBezTo>
                  <a:cubicBezTo>
                    <a:pt x="302531" y="53962"/>
                    <a:pt x="300336" y="61714"/>
                    <a:pt x="300336" y="71884"/>
                  </a:cubicBezTo>
                  <a:cubicBezTo>
                    <a:pt x="300336" y="82054"/>
                    <a:pt x="302394" y="89570"/>
                    <a:pt x="306512" y="94431"/>
                  </a:cubicBezTo>
                  <a:cubicBezTo>
                    <a:pt x="310630" y="99293"/>
                    <a:pt x="315615" y="101724"/>
                    <a:pt x="321469" y="101724"/>
                  </a:cubicBezTo>
                  <a:cubicBezTo>
                    <a:pt x="327422" y="101724"/>
                    <a:pt x="332520" y="99206"/>
                    <a:pt x="336761" y="94171"/>
                  </a:cubicBezTo>
                  <a:cubicBezTo>
                    <a:pt x="341003" y="89136"/>
                    <a:pt x="343124" y="81334"/>
                    <a:pt x="343124" y="70768"/>
                  </a:cubicBezTo>
                  <a:cubicBezTo>
                    <a:pt x="343124" y="60697"/>
                    <a:pt x="341052" y="53156"/>
                    <a:pt x="336910" y="48146"/>
                  </a:cubicBezTo>
                  <a:cubicBezTo>
                    <a:pt x="332768" y="43135"/>
                    <a:pt x="327819" y="40630"/>
                    <a:pt x="322065" y="40630"/>
                  </a:cubicBezTo>
                  <a:close/>
                  <a:moveTo>
                    <a:pt x="661095" y="31924"/>
                  </a:moveTo>
                  <a:lnTo>
                    <a:pt x="675234" y="31924"/>
                  </a:lnTo>
                  <a:lnTo>
                    <a:pt x="692200" y="79251"/>
                  </a:lnTo>
                  <a:cubicBezTo>
                    <a:pt x="694036" y="84361"/>
                    <a:pt x="695722" y="89669"/>
                    <a:pt x="697260" y="95175"/>
                  </a:cubicBezTo>
                  <a:cubicBezTo>
                    <a:pt x="698451" y="91008"/>
                    <a:pt x="700113" y="85998"/>
                    <a:pt x="702246" y="80144"/>
                  </a:cubicBezTo>
                  <a:lnTo>
                    <a:pt x="719808" y="31924"/>
                  </a:lnTo>
                  <a:lnTo>
                    <a:pt x="733574" y="31924"/>
                  </a:lnTo>
                  <a:lnTo>
                    <a:pt x="703660" y="110951"/>
                  </a:lnTo>
                  <a:lnTo>
                    <a:pt x="691158" y="110951"/>
                  </a:lnTo>
                  <a:close/>
                  <a:moveTo>
                    <a:pt x="631181" y="31924"/>
                  </a:moveTo>
                  <a:lnTo>
                    <a:pt x="644575" y="31924"/>
                  </a:lnTo>
                  <a:lnTo>
                    <a:pt x="644575" y="110951"/>
                  </a:lnTo>
                  <a:lnTo>
                    <a:pt x="631181" y="110951"/>
                  </a:lnTo>
                  <a:close/>
                  <a:moveTo>
                    <a:pt x="768326" y="30138"/>
                  </a:moveTo>
                  <a:cubicBezTo>
                    <a:pt x="778892" y="30138"/>
                    <a:pt x="787524" y="33734"/>
                    <a:pt x="794222" y="40928"/>
                  </a:cubicBezTo>
                  <a:cubicBezTo>
                    <a:pt x="800919" y="48121"/>
                    <a:pt x="804268" y="58241"/>
                    <a:pt x="804268" y="71289"/>
                  </a:cubicBezTo>
                  <a:cubicBezTo>
                    <a:pt x="804268" y="72082"/>
                    <a:pt x="804243" y="73273"/>
                    <a:pt x="804193" y="74860"/>
                  </a:cubicBezTo>
                  <a:lnTo>
                    <a:pt x="745257" y="74860"/>
                  </a:lnTo>
                  <a:cubicBezTo>
                    <a:pt x="745753" y="83542"/>
                    <a:pt x="748209" y="90190"/>
                    <a:pt x="752624" y="94803"/>
                  </a:cubicBezTo>
                  <a:cubicBezTo>
                    <a:pt x="757039" y="99417"/>
                    <a:pt x="762546" y="101724"/>
                    <a:pt x="769144" y="101724"/>
                  </a:cubicBezTo>
                  <a:cubicBezTo>
                    <a:pt x="774056" y="101724"/>
                    <a:pt x="778247" y="100434"/>
                    <a:pt x="781720" y="97854"/>
                  </a:cubicBezTo>
                  <a:cubicBezTo>
                    <a:pt x="785193" y="95275"/>
                    <a:pt x="787946" y="91157"/>
                    <a:pt x="789980" y="85502"/>
                  </a:cubicBezTo>
                  <a:lnTo>
                    <a:pt x="803821" y="87213"/>
                  </a:lnTo>
                  <a:cubicBezTo>
                    <a:pt x="801638" y="95299"/>
                    <a:pt x="797595" y="101575"/>
                    <a:pt x="791692" y="106040"/>
                  </a:cubicBezTo>
                  <a:cubicBezTo>
                    <a:pt x="785788" y="110505"/>
                    <a:pt x="778247" y="112737"/>
                    <a:pt x="769070" y="112737"/>
                  </a:cubicBezTo>
                  <a:cubicBezTo>
                    <a:pt x="757511" y="112737"/>
                    <a:pt x="748345" y="109178"/>
                    <a:pt x="741574" y="102059"/>
                  </a:cubicBezTo>
                  <a:cubicBezTo>
                    <a:pt x="734802" y="94940"/>
                    <a:pt x="731416" y="84956"/>
                    <a:pt x="731416" y="72107"/>
                  </a:cubicBezTo>
                  <a:cubicBezTo>
                    <a:pt x="731416" y="58812"/>
                    <a:pt x="734839" y="48493"/>
                    <a:pt x="741685" y="41151"/>
                  </a:cubicBezTo>
                  <a:cubicBezTo>
                    <a:pt x="748531" y="33809"/>
                    <a:pt x="757412" y="30138"/>
                    <a:pt x="768326" y="30138"/>
                  </a:cubicBezTo>
                  <a:close/>
                  <a:moveTo>
                    <a:pt x="540693" y="30138"/>
                  </a:moveTo>
                  <a:cubicBezTo>
                    <a:pt x="547440" y="30138"/>
                    <a:pt x="552922" y="30931"/>
                    <a:pt x="557139" y="32519"/>
                  </a:cubicBezTo>
                  <a:cubicBezTo>
                    <a:pt x="561355" y="34106"/>
                    <a:pt x="564456" y="36103"/>
                    <a:pt x="566440" y="38509"/>
                  </a:cubicBezTo>
                  <a:cubicBezTo>
                    <a:pt x="568425" y="40915"/>
                    <a:pt x="569814" y="43954"/>
                    <a:pt x="570607" y="47625"/>
                  </a:cubicBezTo>
                  <a:cubicBezTo>
                    <a:pt x="571054" y="49907"/>
                    <a:pt x="571277" y="54024"/>
                    <a:pt x="571277" y="59978"/>
                  </a:cubicBezTo>
                  <a:lnTo>
                    <a:pt x="571277" y="77837"/>
                  </a:lnTo>
                  <a:cubicBezTo>
                    <a:pt x="571277" y="90289"/>
                    <a:pt x="571562" y="98164"/>
                    <a:pt x="572133" y="101463"/>
                  </a:cubicBezTo>
                  <a:cubicBezTo>
                    <a:pt x="572703" y="104762"/>
                    <a:pt x="573832" y="107925"/>
                    <a:pt x="575519" y="110951"/>
                  </a:cubicBezTo>
                  <a:lnTo>
                    <a:pt x="561529" y="110951"/>
                  </a:lnTo>
                  <a:cubicBezTo>
                    <a:pt x="560140" y="108173"/>
                    <a:pt x="559247" y="104924"/>
                    <a:pt x="558850" y="101203"/>
                  </a:cubicBezTo>
                  <a:cubicBezTo>
                    <a:pt x="553889" y="105420"/>
                    <a:pt x="549114" y="108396"/>
                    <a:pt x="544525" y="110133"/>
                  </a:cubicBezTo>
                  <a:cubicBezTo>
                    <a:pt x="539937" y="111869"/>
                    <a:pt x="535013" y="112737"/>
                    <a:pt x="529754" y="112737"/>
                  </a:cubicBezTo>
                  <a:cubicBezTo>
                    <a:pt x="521073" y="112737"/>
                    <a:pt x="514400" y="110616"/>
                    <a:pt x="509737" y="106375"/>
                  </a:cubicBezTo>
                  <a:cubicBezTo>
                    <a:pt x="505073" y="102133"/>
                    <a:pt x="502742" y="96713"/>
                    <a:pt x="502742" y="90115"/>
                  </a:cubicBezTo>
                  <a:cubicBezTo>
                    <a:pt x="502742" y="86246"/>
                    <a:pt x="503622" y="82711"/>
                    <a:pt x="505384" y="79511"/>
                  </a:cubicBezTo>
                  <a:cubicBezTo>
                    <a:pt x="507145" y="76311"/>
                    <a:pt x="509452" y="73744"/>
                    <a:pt x="512304" y="71809"/>
                  </a:cubicBezTo>
                  <a:cubicBezTo>
                    <a:pt x="515157" y="69875"/>
                    <a:pt x="518369" y="68411"/>
                    <a:pt x="521941" y="67419"/>
                  </a:cubicBezTo>
                  <a:cubicBezTo>
                    <a:pt x="524570" y="66724"/>
                    <a:pt x="528539" y="66055"/>
                    <a:pt x="533847" y="65410"/>
                  </a:cubicBezTo>
                  <a:cubicBezTo>
                    <a:pt x="544662" y="64120"/>
                    <a:pt x="552624" y="62582"/>
                    <a:pt x="557734" y="60796"/>
                  </a:cubicBezTo>
                  <a:cubicBezTo>
                    <a:pt x="557783" y="58961"/>
                    <a:pt x="557808" y="57795"/>
                    <a:pt x="557808" y="57299"/>
                  </a:cubicBezTo>
                  <a:cubicBezTo>
                    <a:pt x="557808" y="51842"/>
                    <a:pt x="556543" y="47997"/>
                    <a:pt x="554013" y="45765"/>
                  </a:cubicBezTo>
                  <a:cubicBezTo>
                    <a:pt x="550590" y="42738"/>
                    <a:pt x="545505" y="41225"/>
                    <a:pt x="538758" y="41225"/>
                  </a:cubicBezTo>
                  <a:cubicBezTo>
                    <a:pt x="532458" y="41225"/>
                    <a:pt x="527807" y="42329"/>
                    <a:pt x="524806" y="44537"/>
                  </a:cubicBezTo>
                  <a:cubicBezTo>
                    <a:pt x="521804" y="46744"/>
                    <a:pt x="519584" y="50651"/>
                    <a:pt x="518146" y="56257"/>
                  </a:cubicBezTo>
                  <a:lnTo>
                    <a:pt x="505049" y="54471"/>
                  </a:lnTo>
                  <a:cubicBezTo>
                    <a:pt x="506239" y="48865"/>
                    <a:pt x="508199" y="44338"/>
                    <a:pt x="510927" y="40890"/>
                  </a:cubicBezTo>
                  <a:cubicBezTo>
                    <a:pt x="513656" y="37443"/>
                    <a:pt x="517600" y="34788"/>
                    <a:pt x="522759" y="32928"/>
                  </a:cubicBezTo>
                  <a:cubicBezTo>
                    <a:pt x="527919" y="31068"/>
                    <a:pt x="533897" y="30138"/>
                    <a:pt x="540693" y="30138"/>
                  </a:cubicBezTo>
                  <a:close/>
                  <a:moveTo>
                    <a:pt x="488678" y="30138"/>
                  </a:moveTo>
                  <a:cubicBezTo>
                    <a:pt x="493192" y="30138"/>
                    <a:pt x="497781" y="31576"/>
                    <a:pt x="502444" y="34454"/>
                  </a:cubicBezTo>
                  <a:lnTo>
                    <a:pt x="497831" y="46881"/>
                  </a:lnTo>
                  <a:cubicBezTo>
                    <a:pt x="494556" y="44946"/>
                    <a:pt x="491282" y="43979"/>
                    <a:pt x="488008" y="43979"/>
                  </a:cubicBezTo>
                  <a:cubicBezTo>
                    <a:pt x="485081" y="43979"/>
                    <a:pt x="482452" y="44859"/>
                    <a:pt x="480120" y="46620"/>
                  </a:cubicBezTo>
                  <a:cubicBezTo>
                    <a:pt x="477788" y="48381"/>
                    <a:pt x="476126" y="50825"/>
                    <a:pt x="475134" y="53950"/>
                  </a:cubicBezTo>
                  <a:cubicBezTo>
                    <a:pt x="473646" y="58713"/>
                    <a:pt x="472902" y="63922"/>
                    <a:pt x="472902" y="69577"/>
                  </a:cubicBezTo>
                  <a:lnTo>
                    <a:pt x="472902" y="110951"/>
                  </a:lnTo>
                  <a:lnTo>
                    <a:pt x="459507" y="110951"/>
                  </a:lnTo>
                  <a:lnTo>
                    <a:pt x="459507" y="31924"/>
                  </a:lnTo>
                  <a:lnTo>
                    <a:pt x="471562" y="31924"/>
                  </a:lnTo>
                  <a:lnTo>
                    <a:pt x="471562" y="43904"/>
                  </a:lnTo>
                  <a:cubicBezTo>
                    <a:pt x="474638" y="38298"/>
                    <a:pt x="477478" y="34602"/>
                    <a:pt x="480083" y="32816"/>
                  </a:cubicBezTo>
                  <a:cubicBezTo>
                    <a:pt x="482687" y="31031"/>
                    <a:pt x="485552" y="30138"/>
                    <a:pt x="488678" y="30138"/>
                  </a:cubicBezTo>
                  <a:close/>
                  <a:moveTo>
                    <a:pt x="406376" y="30138"/>
                  </a:moveTo>
                  <a:cubicBezTo>
                    <a:pt x="416942" y="30138"/>
                    <a:pt x="425574" y="33734"/>
                    <a:pt x="432272" y="40928"/>
                  </a:cubicBezTo>
                  <a:cubicBezTo>
                    <a:pt x="438969" y="48121"/>
                    <a:pt x="442318" y="58241"/>
                    <a:pt x="442318" y="71289"/>
                  </a:cubicBezTo>
                  <a:cubicBezTo>
                    <a:pt x="442318" y="72082"/>
                    <a:pt x="442293" y="73273"/>
                    <a:pt x="442243" y="74860"/>
                  </a:cubicBezTo>
                  <a:lnTo>
                    <a:pt x="383307" y="74860"/>
                  </a:lnTo>
                  <a:cubicBezTo>
                    <a:pt x="383803" y="83542"/>
                    <a:pt x="386259" y="90190"/>
                    <a:pt x="390674" y="94803"/>
                  </a:cubicBezTo>
                  <a:cubicBezTo>
                    <a:pt x="395090" y="99417"/>
                    <a:pt x="400596" y="101724"/>
                    <a:pt x="407194" y="101724"/>
                  </a:cubicBezTo>
                  <a:cubicBezTo>
                    <a:pt x="412106" y="101724"/>
                    <a:pt x="416298" y="100434"/>
                    <a:pt x="419770" y="97854"/>
                  </a:cubicBezTo>
                  <a:cubicBezTo>
                    <a:pt x="423243" y="95275"/>
                    <a:pt x="425996" y="91157"/>
                    <a:pt x="428030" y="85502"/>
                  </a:cubicBezTo>
                  <a:lnTo>
                    <a:pt x="441871" y="87213"/>
                  </a:lnTo>
                  <a:cubicBezTo>
                    <a:pt x="439688" y="95299"/>
                    <a:pt x="435645" y="101575"/>
                    <a:pt x="429742" y="106040"/>
                  </a:cubicBezTo>
                  <a:cubicBezTo>
                    <a:pt x="423838" y="110505"/>
                    <a:pt x="416298" y="112737"/>
                    <a:pt x="407120" y="112737"/>
                  </a:cubicBezTo>
                  <a:cubicBezTo>
                    <a:pt x="395561" y="112737"/>
                    <a:pt x="386395" y="109178"/>
                    <a:pt x="379624" y="102059"/>
                  </a:cubicBezTo>
                  <a:cubicBezTo>
                    <a:pt x="372852" y="94940"/>
                    <a:pt x="369466" y="84956"/>
                    <a:pt x="369466" y="72107"/>
                  </a:cubicBezTo>
                  <a:cubicBezTo>
                    <a:pt x="369466" y="58812"/>
                    <a:pt x="372889" y="48493"/>
                    <a:pt x="379735" y="41151"/>
                  </a:cubicBezTo>
                  <a:cubicBezTo>
                    <a:pt x="386582" y="33809"/>
                    <a:pt x="395462" y="30138"/>
                    <a:pt x="406376" y="30138"/>
                  </a:cubicBezTo>
                  <a:close/>
                  <a:moveTo>
                    <a:pt x="323330" y="30138"/>
                  </a:moveTo>
                  <a:cubicBezTo>
                    <a:pt x="330076" y="30138"/>
                    <a:pt x="336030" y="31874"/>
                    <a:pt x="341189" y="35347"/>
                  </a:cubicBezTo>
                  <a:cubicBezTo>
                    <a:pt x="346348" y="38819"/>
                    <a:pt x="350243" y="43718"/>
                    <a:pt x="352872" y="50043"/>
                  </a:cubicBezTo>
                  <a:cubicBezTo>
                    <a:pt x="355501" y="56369"/>
                    <a:pt x="356816" y="63301"/>
                    <a:pt x="356816" y="70842"/>
                  </a:cubicBezTo>
                  <a:cubicBezTo>
                    <a:pt x="356816" y="78928"/>
                    <a:pt x="355365" y="86209"/>
                    <a:pt x="352463" y="92683"/>
                  </a:cubicBezTo>
                  <a:cubicBezTo>
                    <a:pt x="349561" y="99157"/>
                    <a:pt x="345344" y="104118"/>
                    <a:pt x="339812" y="107565"/>
                  </a:cubicBezTo>
                  <a:cubicBezTo>
                    <a:pt x="334281" y="111013"/>
                    <a:pt x="328464" y="112737"/>
                    <a:pt x="322362" y="112737"/>
                  </a:cubicBezTo>
                  <a:cubicBezTo>
                    <a:pt x="317897" y="112737"/>
                    <a:pt x="313891" y="111795"/>
                    <a:pt x="310344" y="109909"/>
                  </a:cubicBezTo>
                  <a:cubicBezTo>
                    <a:pt x="306797" y="108024"/>
                    <a:pt x="303883" y="105643"/>
                    <a:pt x="301601" y="102766"/>
                  </a:cubicBezTo>
                  <a:lnTo>
                    <a:pt x="301601" y="141238"/>
                  </a:lnTo>
                  <a:lnTo>
                    <a:pt x="288206" y="141238"/>
                  </a:lnTo>
                  <a:lnTo>
                    <a:pt x="288206" y="31924"/>
                  </a:lnTo>
                  <a:lnTo>
                    <a:pt x="300410" y="31924"/>
                  </a:lnTo>
                  <a:lnTo>
                    <a:pt x="300410" y="42193"/>
                  </a:lnTo>
                  <a:cubicBezTo>
                    <a:pt x="303287" y="38174"/>
                    <a:pt x="306537" y="35161"/>
                    <a:pt x="310158" y="33151"/>
                  </a:cubicBezTo>
                  <a:cubicBezTo>
                    <a:pt x="313780" y="31142"/>
                    <a:pt x="318170" y="30138"/>
                    <a:pt x="323330" y="30138"/>
                  </a:cubicBezTo>
                  <a:close/>
                  <a:moveTo>
                    <a:pt x="234554" y="30138"/>
                  </a:moveTo>
                  <a:cubicBezTo>
                    <a:pt x="245418" y="30138"/>
                    <a:pt x="254298" y="33697"/>
                    <a:pt x="261194" y="40816"/>
                  </a:cubicBezTo>
                  <a:cubicBezTo>
                    <a:pt x="268089" y="47935"/>
                    <a:pt x="271537" y="57770"/>
                    <a:pt x="271537" y="70321"/>
                  </a:cubicBezTo>
                  <a:cubicBezTo>
                    <a:pt x="271537" y="80491"/>
                    <a:pt x="270012" y="88491"/>
                    <a:pt x="266961" y="94320"/>
                  </a:cubicBezTo>
                  <a:cubicBezTo>
                    <a:pt x="263910" y="100149"/>
                    <a:pt x="259470" y="104676"/>
                    <a:pt x="253641" y="107900"/>
                  </a:cubicBezTo>
                  <a:cubicBezTo>
                    <a:pt x="247812" y="111125"/>
                    <a:pt x="241449" y="112737"/>
                    <a:pt x="234554" y="112737"/>
                  </a:cubicBezTo>
                  <a:cubicBezTo>
                    <a:pt x="223491" y="112737"/>
                    <a:pt x="214549" y="109190"/>
                    <a:pt x="207727" y="102096"/>
                  </a:cubicBezTo>
                  <a:cubicBezTo>
                    <a:pt x="200906" y="95002"/>
                    <a:pt x="197495" y="84782"/>
                    <a:pt x="197495" y="71437"/>
                  </a:cubicBezTo>
                  <a:cubicBezTo>
                    <a:pt x="197495" y="56803"/>
                    <a:pt x="201563" y="45963"/>
                    <a:pt x="209699" y="38918"/>
                  </a:cubicBezTo>
                  <a:cubicBezTo>
                    <a:pt x="216496" y="33065"/>
                    <a:pt x="224780" y="30138"/>
                    <a:pt x="234554" y="30138"/>
                  </a:cubicBezTo>
                  <a:close/>
                  <a:moveTo>
                    <a:pt x="148828" y="30138"/>
                  </a:moveTo>
                  <a:cubicBezTo>
                    <a:pt x="159693" y="30138"/>
                    <a:pt x="168573" y="33697"/>
                    <a:pt x="175469" y="40816"/>
                  </a:cubicBezTo>
                  <a:cubicBezTo>
                    <a:pt x="182364" y="47935"/>
                    <a:pt x="185812" y="57770"/>
                    <a:pt x="185812" y="70321"/>
                  </a:cubicBezTo>
                  <a:cubicBezTo>
                    <a:pt x="185812" y="80491"/>
                    <a:pt x="184287" y="88491"/>
                    <a:pt x="181236" y="94320"/>
                  </a:cubicBezTo>
                  <a:cubicBezTo>
                    <a:pt x="178185" y="100149"/>
                    <a:pt x="173745" y="104676"/>
                    <a:pt x="167916" y="107900"/>
                  </a:cubicBezTo>
                  <a:cubicBezTo>
                    <a:pt x="162087" y="111125"/>
                    <a:pt x="155724" y="112737"/>
                    <a:pt x="148828" y="112737"/>
                  </a:cubicBezTo>
                  <a:cubicBezTo>
                    <a:pt x="137766" y="112737"/>
                    <a:pt x="128824" y="109190"/>
                    <a:pt x="122002" y="102096"/>
                  </a:cubicBezTo>
                  <a:cubicBezTo>
                    <a:pt x="115181" y="95002"/>
                    <a:pt x="111770" y="84782"/>
                    <a:pt x="111770" y="71437"/>
                  </a:cubicBezTo>
                  <a:cubicBezTo>
                    <a:pt x="111770" y="56803"/>
                    <a:pt x="115838" y="45963"/>
                    <a:pt x="123974" y="38918"/>
                  </a:cubicBezTo>
                  <a:cubicBezTo>
                    <a:pt x="130771" y="33065"/>
                    <a:pt x="139055" y="30138"/>
                    <a:pt x="148828" y="30138"/>
                  </a:cubicBezTo>
                  <a:close/>
                  <a:moveTo>
                    <a:pt x="608782" y="4316"/>
                  </a:moveTo>
                  <a:lnTo>
                    <a:pt x="608782" y="31924"/>
                  </a:lnTo>
                  <a:lnTo>
                    <a:pt x="622251" y="31924"/>
                  </a:lnTo>
                  <a:lnTo>
                    <a:pt x="622251" y="42341"/>
                  </a:lnTo>
                  <a:lnTo>
                    <a:pt x="608782" y="42341"/>
                  </a:lnTo>
                  <a:lnTo>
                    <a:pt x="608782" y="88553"/>
                  </a:lnTo>
                  <a:cubicBezTo>
                    <a:pt x="608782" y="92373"/>
                    <a:pt x="609018" y="94828"/>
                    <a:pt x="609489" y="95920"/>
                  </a:cubicBezTo>
                  <a:cubicBezTo>
                    <a:pt x="609960" y="97011"/>
                    <a:pt x="610729" y="97879"/>
                    <a:pt x="611796" y="98524"/>
                  </a:cubicBezTo>
                  <a:cubicBezTo>
                    <a:pt x="612862" y="99169"/>
                    <a:pt x="614388" y="99491"/>
                    <a:pt x="616372" y="99491"/>
                  </a:cubicBezTo>
                  <a:cubicBezTo>
                    <a:pt x="617860" y="99491"/>
                    <a:pt x="619820" y="99318"/>
                    <a:pt x="622251" y="98971"/>
                  </a:cubicBezTo>
                  <a:lnTo>
                    <a:pt x="624186" y="110802"/>
                  </a:lnTo>
                  <a:cubicBezTo>
                    <a:pt x="620415" y="111596"/>
                    <a:pt x="617042" y="111993"/>
                    <a:pt x="614065" y="111993"/>
                  </a:cubicBezTo>
                  <a:cubicBezTo>
                    <a:pt x="609204" y="111993"/>
                    <a:pt x="605433" y="111224"/>
                    <a:pt x="602754" y="109686"/>
                  </a:cubicBezTo>
                  <a:cubicBezTo>
                    <a:pt x="600075" y="108148"/>
                    <a:pt x="598190" y="106127"/>
                    <a:pt x="597099" y="103621"/>
                  </a:cubicBezTo>
                  <a:cubicBezTo>
                    <a:pt x="596008" y="101116"/>
                    <a:pt x="595462" y="95845"/>
                    <a:pt x="595462" y="87808"/>
                  </a:cubicBezTo>
                  <a:lnTo>
                    <a:pt x="595462" y="42341"/>
                  </a:lnTo>
                  <a:lnTo>
                    <a:pt x="585639" y="42341"/>
                  </a:lnTo>
                  <a:lnTo>
                    <a:pt x="585639" y="31924"/>
                  </a:lnTo>
                  <a:lnTo>
                    <a:pt x="595462" y="31924"/>
                  </a:lnTo>
                  <a:lnTo>
                    <a:pt x="595462" y="12353"/>
                  </a:lnTo>
                  <a:close/>
                  <a:moveTo>
                    <a:pt x="631181" y="1860"/>
                  </a:moveTo>
                  <a:lnTo>
                    <a:pt x="644575" y="1860"/>
                  </a:lnTo>
                  <a:lnTo>
                    <a:pt x="644575" y="17264"/>
                  </a:lnTo>
                  <a:lnTo>
                    <a:pt x="631181" y="17264"/>
                  </a:lnTo>
                  <a:close/>
                  <a:moveTo>
                    <a:pt x="51495" y="0"/>
                  </a:moveTo>
                  <a:cubicBezTo>
                    <a:pt x="62409" y="0"/>
                    <a:pt x="71587" y="2778"/>
                    <a:pt x="79028" y="8334"/>
                  </a:cubicBezTo>
                  <a:cubicBezTo>
                    <a:pt x="86470" y="13891"/>
                    <a:pt x="91654" y="21704"/>
                    <a:pt x="94581" y="31775"/>
                  </a:cubicBezTo>
                  <a:lnTo>
                    <a:pt x="80368" y="35123"/>
                  </a:lnTo>
                  <a:cubicBezTo>
                    <a:pt x="77837" y="27186"/>
                    <a:pt x="74166" y="21406"/>
                    <a:pt x="69354" y="17785"/>
                  </a:cubicBezTo>
                  <a:cubicBezTo>
                    <a:pt x="64542" y="14163"/>
                    <a:pt x="58490" y="12353"/>
                    <a:pt x="51197" y="12353"/>
                  </a:cubicBezTo>
                  <a:cubicBezTo>
                    <a:pt x="42813" y="12353"/>
                    <a:pt x="35806" y="14362"/>
                    <a:pt x="30175" y="18380"/>
                  </a:cubicBezTo>
                  <a:cubicBezTo>
                    <a:pt x="24545" y="22399"/>
                    <a:pt x="20588" y="27794"/>
                    <a:pt x="18306" y="34565"/>
                  </a:cubicBezTo>
                  <a:cubicBezTo>
                    <a:pt x="16024" y="41337"/>
                    <a:pt x="14883" y="48319"/>
                    <a:pt x="14883" y="55513"/>
                  </a:cubicBezTo>
                  <a:cubicBezTo>
                    <a:pt x="14883" y="64790"/>
                    <a:pt x="16235" y="72888"/>
                    <a:pt x="18939" y="79809"/>
                  </a:cubicBezTo>
                  <a:cubicBezTo>
                    <a:pt x="21642" y="86729"/>
                    <a:pt x="25847" y="91901"/>
                    <a:pt x="31552" y="95324"/>
                  </a:cubicBezTo>
                  <a:cubicBezTo>
                    <a:pt x="37257" y="98747"/>
                    <a:pt x="43433" y="100459"/>
                    <a:pt x="50081" y="100459"/>
                  </a:cubicBezTo>
                  <a:cubicBezTo>
                    <a:pt x="58167" y="100459"/>
                    <a:pt x="65013" y="98127"/>
                    <a:pt x="70619" y="93464"/>
                  </a:cubicBezTo>
                  <a:cubicBezTo>
                    <a:pt x="76225" y="88801"/>
                    <a:pt x="80020" y="81880"/>
                    <a:pt x="82005" y="72702"/>
                  </a:cubicBezTo>
                  <a:lnTo>
                    <a:pt x="96441" y="76349"/>
                  </a:lnTo>
                  <a:cubicBezTo>
                    <a:pt x="93415" y="88205"/>
                    <a:pt x="87970" y="97247"/>
                    <a:pt x="80107" y="103473"/>
                  </a:cubicBezTo>
                  <a:cubicBezTo>
                    <a:pt x="72244" y="109699"/>
                    <a:pt x="62632" y="112812"/>
                    <a:pt x="51272" y="112812"/>
                  </a:cubicBezTo>
                  <a:cubicBezTo>
                    <a:pt x="39514" y="112812"/>
                    <a:pt x="29952" y="110418"/>
                    <a:pt x="22585" y="105631"/>
                  </a:cubicBezTo>
                  <a:cubicBezTo>
                    <a:pt x="15218" y="100843"/>
                    <a:pt x="9612" y="93910"/>
                    <a:pt x="5767" y="84832"/>
                  </a:cubicBezTo>
                  <a:cubicBezTo>
                    <a:pt x="1923" y="75753"/>
                    <a:pt x="0" y="66005"/>
                    <a:pt x="0" y="55587"/>
                  </a:cubicBezTo>
                  <a:cubicBezTo>
                    <a:pt x="0" y="44227"/>
                    <a:pt x="2171" y="34317"/>
                    <a:pt x="6512" y="25859"/>
                  </a:cubicBezTo>
                  <a:cubicBezTo>
                    <a:pt x="10852" y="17400"/>
                    <a:pt x="17029" y="10976"/>
                    <a:pt x="25041" y="6586"/>
                  </a:cubicBezTo>
                  <a:cubicBezTo>
                    <a:pt x="33053" y="2195"/>
                    <a:pt x="41871" y="0"/>
                    <a:pt x="5149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4" name="TextBox 2263">
              <a:extLst>
                <a:ext uri="{FF2B5EF4-FFF2-40B4-BE49-F238E27FC236}">
                  <a16:creationId xmlns:a16="http://schemas.microsoft.com/office/drawing/2014/main" id="{7CA1D6BF-377E-121C-7F5A-5920993211AB}"/>
                </a:ext>
              </a:extLst>
            </p:cNvPr>
            <p:cNvSpPr txBox="1"/>
            <p:nvPr/>
          </p:nvSpPr>
          <p:spPr>
            <a:xfrm>
              <a:off x="1146861" y="4486310"/>
              <a:ext cx="109713" cy="445342"/>
            </a:xfrm>
            <a:custGeom>
              <a:avLst/>
              <a:gdLst/>
              <a:ahLst/>
              <a:cxnLst/>
              <a:rect l="l" t="t" r="r" b="b"/>
              <a:pathLst>
                <a:path w="103947" h="473659">
                  <a:moveTo>
                    <a:pt x="51206" y="409268"/>
                  </a:moveTo>
                  <a:cubicBezTo>
                    <a:pt x="43300" y="409268"/>
                    <a:pt x="37231" y="409966"/>
                    <a:pt x="32998" y="411361"/>
                  </a:cubicBezTo>
                  <a:cubicBezTo>
                    <a:pt x="28766" y="412756"/>
                    <a:pt x="25464" y="414709"/>
                    <a:pt x="23092" y="417221"/>
                  </a:cubicBezTo>
                  <a:cubicBezTo>
                    <a:pt x="20720" y="419732"/>
                    <a:pt x="19115" y="422918"/>
                    <a:pt x="18278" y="426778"/>
                  </a:cubicBezTo>
                  <a:cubicBezTo>
                    <a:pt x="17627" y="429662"/>
                    <a:pt x="17302" y="435313"/>
                    <a:pt x="17302" y="443731"/>
                  </a:cubicBezTo>
                  <a:lnTo>
                    <a:pt x="17302" y="453009"/>
                  </a:lnTo>
                  <a:lnTo>
                    <a:pt x="85042" y="453009"/>
                  </a:lnTo>
                  <a:lnTo>
                    <a:pt x="85042" y="437592"/>
                  </a:lnTo>
                  <a:cubicBezTo>
                    <a:pt x="85042" y="431825"/>
                    <a:pt x="84716" y="427662"/>
                    <a:pt x="84065" y="425104"/>
                  </a:cubicBezTo>
                  <a:cubicBezTo>
                    <a:pt x="83228" y="421755"/>
                    <a:pt x="81809" y="418977"/>
                    <a:pt x="79809" y="416767"/>
                  </a:cubicBezTo>
                  <a:cubicBezTo>
                    <a:pt x="77810" y="414558"/>
                    <a:pt x="74519" y="412756"/>
                    <a:pt x="69938" y="411361"/>
                  </a:cubicBezTo>
                  <a:cubicBezTo>
                    <a:pt x="65357" y="409966"/>
                    <a:pt x="59113" y="409268"/>
                    <a:pt x="51206" y="409268"/>
                  </a:cubicBezTo>
                  <a:close/>
                  <a:moveTo>
                    <a:pt x="52113" y="387920"/>
                  </a:moveTo>
                  <a:cubicBezTo>
                    <a:pt x="60531" y="387920"/>
                    <a:pt x="67787" y="388967"/>
                    <a:pt x="73880" y="391060"/>
                  </a:cubicBezTo>
                  <a:cubicBezTo>
                    <a:pt x="81321" y="393618"/>
                    <a:pt x="87344" y="397269"/>
                    <a:pt x="91948" y="402013"/>
                  </a:cubicBezTo>
                  <a:cubicBezTo>
                    <a:pt x="95436" y="405594"/>
                    <a:pt x="98157" y="410431"/>
                    <a:pt x="100110" y="416523"/>
                  </a:cubicBezTo>
                  <a:cubicBezTo>
                    <a:pt x="101552" y="421081"/>
                    <a:pt x="102273" y="427174"/>
                    <a:pt x="102273" y="434801"/>
                  </a:cubicBezTo>
                  <a:lnTo>
                    <a:pt x="102273" y="473659"/>
                  </a:lnTo>
                  <a:lnTo>
                    <a:pt x="0" y="473659"/>
                  </a:lnTo>
                  <a:lnTo>
                    <a:pt x="0" y="435917"/>
                  </a:lnTo>
                  <a:cubicBezTo>
                    <a:pt x="0" y="427406"/>
                    <a:pt x="651" y="420918"/>
                    <a:pt x="1954" y="416453"/>
                  </a:cubicBezTo>
                  <a:cubicBezTo>
                    <a:pt x="3721" y="410454"/>
                    <a:pt x="6860" y="405315"/>
                    <a:pt x="11372" y="401036"/>
                  </a:cubicBezTo>
                  <a:cubicBezTo>
                    <a:pt x="15883" y="396757"/>
                    <a:pt x="21406" y="393501"/>
                    <a:pt x="27940" y="391269"/>
                  </a:cubicBezTo>
                  <a:cubicBezTo>
                    <a:pt x="34475" y="389037"/>
                    <a:pt x="42533" y="387920"/>
                    <a:pt x="52113" y="387920"/>
                  </a:cubicBezTo>
                  <a:close/>
                  <a:moveTo>
                    <a:pt x="31743" y="311748"/>
                  </a:moveTo>
                  <a:cubicBezTo>
                    <a:pt x="28022" y="311748"/>
                    <a:pt x="24952" y="312841"/>
                    <a:pt x="22534" y="315027"/>
                  </a:cubicBezTo>
                  <a:cubicBezTo>
                    <a:pt x="20115" y="317213"/>
                    <a:pt x="18604" y="319980"/>
                    <a:pt x="17999" y="323329"/>
                  </a:cubicBezTo>
                  <a:cubicBezTo>
                    <a:pt x="17534" y="325794"/>
                    <a:pt x="17302" y="330747"/>
                    <a:pt x="17302" y="338188"/>
                  </a:cubicBezTo>
                  <a:lnTo>
                    <a:pt x="17302" y="348165"/>
                  </a:lnTo>
                  <a:lnTo>
                    <a:pt x="46323" y="348165"/>
                  </a:lnTo>
                  <a:lnTo>
                    <a:pt x="46323" y="336863"/>
                  </a:lnTo>
                  <a:cubicBezTo>
                    <a:pt x="46323" y="328724"/>
                    <a:pt x="45788" y="323282"/>
                    <a:pt x="44719" y="320538"/>
                  </a:cubicBezTo>
                  <a:cubicBezTo>
                    <a:pt x="43649" y="317794"/>
                    <a:pt x="41974" y="315643"/>
                    <a:pt x="39696" y="314085"/>
                  </a:cubicBezTo>
                  <a:cubicBezTo>
                    <a:pt x="37417" y="312527"/>
                    <a:pt x="34766" y="311748"/>
                    <a:pt x="31743" y="311748"/>
                  </a:cubicBezTo>
                  <a:close/>
                  <a:moveTo>
                    <a:pt x="31464" y="290470"/>
                  </a:moveTo>
                  <a:cubicBezTo>
                    <a:pt x="37742" y="290470"/>
                    <a:pt x="43021" y="291610"/>
                    <a:pt x="47300" y="293889"/>
                  </a:cubicBezTo>
                  <a:cubicBezTo>
                    <a:pt x="51579" y="296168"/>
                    <a:pt x="54939" y="299063"/>
                    <a:pt x="57381" y="302574"/>
                  </a:cubicBezTo>
                  <a:cubicBezTo>
                    <a:pt x="59822" y="306086"/>
                    <a:pt x="61438" y="309655"/>
                    <a:pt x="62229" y="313283"/>
                  </a:cubicBezTo>
                  <a:cubicBezTo>
                    <a:pt x="63206" y="318213"/>
                    <a:pt x="63694" y="325352"/>
                    <a:pt x="63694" y="334700"/>
                  </a:cubicBezTo>
                  <a:lnTo>
                    <a:pt x="63694" y="348165"/>
                  </a:lnTo>
                  <a:lnTo>
                    <a:pt x="102273" y="348165"/>
                  </a:lnTo>
                  <a:lnTo>
                    <a:pt x="102273" y="368815"/>
                  </a:lnTo>
                  <a:lnTo>
                    <a:pt x="0" y="368815"/>
                  </a:lnTo>
                  <a:lnTo>
                    <a:pt x="0" y="335677"/>
                  </a:lnTo>
                  <a:cubicBezTo>
                    <a:pt x="0" y="323120"/>
                    <a:pt x="512" y="314934"/>
                    <a:pt x="1535" y="311120"/>
                  </a:cubicBezTo>
                  <a:cubicBezTo>
                    <a:pt x="3070" y="305260"/>
                    <a:pt x="6407" y="300354"/>
                    <a:pt x="11546" y="296400"/>
                  </a:cubicBezTo>
                  <a:cubicBezTo>
                    <a:pt x="16685" y="292447"/>
                    <a:pt x="23324" y="290470"/>
                    <a:pt x="31464" y="290470"/>
                  </a:cubicBezTo>
                  <a:close/>
                  <a:moveTo>
                    <a:pt x="55392" y="237427"/>
                  </a:moveTo>
                  <a:lnTo>
                    <a:pt x="74996" y="237427"/>
                  </a:lnTo>
                  <a:lnTo>
                    <a:pt x="74996" y="275936"/>
                  </a:lnTo>
                  <a:lnTo>
                    <a:pt x="55392" y="275936"/>
                  </a:lnTo>
                  <a:close/>
                  <a:moveTo>
                    <a:pt x="0" y="144596"/>
                  </a:moveTo>
                  <a:lnTo>
                    <a:pt x="102273" y="144596"/>
                  </a:lnTo>
                  <a:lnTo>
                    <a:pt x="102273" y="165315"/>
                  </a:lnTo>
                  <a:lnTo>
                    <a:pt x="35580" y="206545"/>
                  </a:lnTo>
                  <a:lnTo>
                    <a:pt x="102273" y="206545"/>
                  </a:lnTo>
                  <a:lnTo>
                    <a:pt x="102273" y="225730"/>
                  </a:lnTo>
                  <a:lnTo>
                    <a:pt x="0" y="225730"/>
                  </a:lnTo>
                  <a:lnTo>
                    <a:pt x="0" y="205638"/>
                  </a:lnTo>
                  <a:lnTo>
                    <a:pt x="68298" y="163781"/>
                  </a:lnTo>
                  <a:lnTo>
                    <a:pt x="0" y="163781"/>
                  </a:lnTo>
                  <a:close/>
                  <a:moveTo>
                    <a:pt x="58880" y="77283"/>
                  </a:moveTo>
                  <a:cubicBezTo>
                    <a:pt x="53206" y="77423"/>
                    <a:pt x="48893" y="78888"/>
                    <a:pt x="45939" y="81679"/>
                  </a:cubicBezTo>
                  <a:cubicBezTo>
                    <a:pt x="42986" y="84469"/>
                    <a:pt x="41509" y="87864"/>
                    <a:pt x="41509" y="91864"/>
                  </a:cubicBezTo>
                  <a:cubicBezTo>
                    <a:pt x="41509" y="96143"/>
                    <a:pt x="43067" y="99677"/>
                    <a:pt x="46184" y="102468"/>
                  </a:cubicBezTo>
                  <a:cubicBezTo>
                    <a:pt x="49300" y="105259"/>
                    <a:pt x="53532" y="106631"/>
                    <a:pt x="58880" y="106584"/>
                  </a:cubicBezTo>
                  <a:close/>
                  <a:moveTo>
                    <a:pt x="70880" y="57820"/>
                  </a:moveTo>
                  <a:lnTo>
                    <a:pt x="70880" y="106933"/>
                  </a:lnTo>
                  <a:cubicBezTo>
                    <a:pt x="76693" y="106793"/>
                    <a:pt x="81216" y="105212"/>
                    <a:pt x="84449" y="102189"/>
                  </a:cubicBezTo>
                  <a:cubicBezTo>
                    <a:pt x="87681" y="99166"/>
                    <a:pt x="89297" y="95399"/>
                    <a:pt x="89297" y="90887"/>
                  </a:cubicBezTo>
                  <a:cubicBezTo>
                    <a:pt x="89297" y="87818"/>
                    <a:pt x="88460" y="85236"/>
                    <a:pt x="86786" y="83144"/>
                  </a:cubicBezTo>
                  <a:cubicBezTo>
                    <a:pt x="85111" y="81051"/>
                    <a:pt x="82414" y="79469"/>
                    <a:pt x="78693" y="78400"/>
                  </a:cubicBezTo>
                  <a:lnTo>
                    <a:pt x="81972" y="58866"/>
                  </a:lnTo>
                  <a:cubicBezTo>
                    <a:pt x="89134" y="61377"/>
                    <a:pt x="94588" y="65342"/>
                    <a:pt x="98332" y="70761"/>
                  </a:cubicBezTo>
                  <a:cubicBezTo>
                    <a:pt x="102075" y="76179"/>
                    <a:pt x="103947" y="82958"/>
                    <a:pt x="103947" y="91097"/>
                  </a:cubicBezTo>
                  <a:cubicBezTo>
                    <a:pt x="103947" y="103980"/>
                    <a:pt x="99738" y="113514"/>
                    <a:pt x="91320" y="119700"/>
                  </a:cubicBezTo>
                  <a:cubicBezTo>
                    <a:pt x="84577" y="124583"/>
                    <a:pt x="76065" y="127025"/>
                    <a:pt x="65787" y="127025"/>
                  </a:cubicBezTo>
                  <a:cubicBezTo>
                    <a:pt x="53509" y="127025"/>
                    <a:pt x="43893" y="123816"/>
                    <a:pt x="36940" y="117397"/>
                  </a:cubicBezTo>
                  <a:cubicBezTo>
                    <a:pt x="29987" y="110979"/>
                    <a:pt x="26510" y="102863"/>
                    <a:pt x="26510" y="93050"/>
                  </a:cubicBezTo>
                  <a:cubicBezTo>
                    <a:pt x="26510" y="82027"/>
                    <a:pt x="30150" y="73330"/>
                    <a:pt x="37428" y="66959"/>
                  </a:cubicBezTo>
                  <a:cubicBezTo>
                    <a:pt x="44707" y="60587"/>
                    <a:pt x="55857" y="57541"/>
                    <a:pt x="70880" y="57820"/>
                  </a:cubicBezTo>
                  <a:close/>
                  <a:moveTo>
                    <a:pt x="101017" y="0"/>
                  </a:moveTo>
                  <a:cubicBezTo>
                    <a:pt x="102971" y="4558"/>
                    <a:pt x="103947" y="9720"/>
                    <a:pt x="103947" y="15487"/>
                  </a:cubicBezTo>
                  <a:cubicBezTo>
                    <a:pt x="103947" y="19022"/>
                    <a:pt x="103354" y="22208"/>
                    <a:pt x="102168" y="25045"/>
                  </a:cubicBezTo>
                  <a:cubicBezTo>
                    <a:pt x="100983" y="27882"/>
                    <a:pt x="99448" y="29963"/>
                    <a:pt x="97564" y="31289"/>
                  </a:cubicBezTo>
                  <a:cubicBezTo>
                    <a:pt x="95681" y="32614"/>
                    <a:pt x="93134" y="33533"/>
                    <a:pt x="89925" y="34044"/>
                  </a:cubicBezTo>
                  <a:cubicBezTo>
                    <a:pt x="87646" y="34463"/>
                    <a:pt x="83042" y="34672"/>
                    <a:pt x="76112" y="34672"/>
                  </a:cubicBezTo>
                  <a:lnTo>
                    <a:pt x="43812" y="34672"/>
                  </a:lnTo>
                  <a:lnTo>
                    <a:pt x="43812" y="43672"/>
                  </a:lnTo>
                  <a:lnTo>
                    <a:pt x="28185" y="43672"/>
                  </a:lnTo>
                  <a:lnTo>
                    <a:pt x="28185" y="34672"/>
                  </a:lnTo>
                  <a:lnTo>
                    <a:pt x="13465" y="34672"/>
                  </a:lnTo>
                  <a:lnTo>
                    <a:pt x="2023" y="14999"/>
                  </a:lnTo>
                  <a:lnTo>
                    <a:pt x="28185" y="14999"/>
                  </a:lnTo>
                  <a:lnTo>
                    <a:pt x="28185" y="1604"/>
                  </a:lnTo>
                  <a:lnTo>
                    <a:pt x="43812" y="1604"/>
                  </a:lnTo>
                  <a:lnTo>
                    <a:pt x="43812" y="14999"/>
                  </a:lnTo>
                  <a:lnTo>
                    <a:pt x="73670" y="14999"/>
                  </a:lnTo>
                  <a:cubicBezTo>
                    <a:pt x="79716" y="14999"/>
                    <a:pt x="83239" y="14871"/>
                    <a:pt x="84239" y="14615"/>
                  </a:cubicBezTo>
                  <a:cubicBezTo>
                    <a:pt x="85239" y="14359"/>
                    <a:pt x="86065" y="13778"/>
                    <a:pt x="86716" y="12871"/>
                  </a:cubicBezTo>
                  <a:cubicBezTo>
                    <a:pt x="87367" y="11964"/>
                    <a:pt x="87693" y="10860"/>
                    <a:pt x="87693" y="9557"/>
                  </a:cubicBezTo>
                  <a:cubicBezTo>
                    <a:pt x="87693" y="7744"/>
                    <a:pt x="87065" y="5116"/>
                    <a:pt x="85809" y="16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78" name="TextBox 2377">
            <a:extLst>
              <a:ext uri="{FF2B5EF4-FFF2-40B4-BE49-F238E27FC236}">
                <a16:creationId xmlns:a16="http://schemas.microsoft.com/office/drawing/2014/main" id="{38A3CE6D-E1F1-FAAF-C65B-D96A56815D72}"/>
              </a:ext>
            </a:extLst>
          </p:cNvPr>
          <p:cNvSpPr txBox="1"/>
          <p:nvPr/>
        </p:nvSpPr>
        <p:spPr>
          <a:xfrm>
            <a:off x="12801230" y="8155087"/>
            <a:ext cx="1091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altLang="zh-CN" sz="3600" b="1" dirty="0"/>
              <a:t>An Overview of the </a:t>
            </a:r>
            <a:r>
              <a:rPr lang="en-US" altLang="zh-CN" sz="3600" b="1" dirty="0" err="1"/>
              <a:t>SiCP</a:t>
            </a:r>
            <a:r>
              <a:rPr lang="en-US" altLang="zh-CN" sz="3600" b="1" dirty="0"/>
              <a:t> Architecture</a:t>
            </a:r>
          </a:p>
        </p:txBody>
      </p:sp>
      <p:sp>
        <p:nvSpPr>
          <p:cNvPr id="2381" name="TextBox 2380">
            <a:extLst>
              <a:ext uri="{FF2B5EF4-FFF2-40B4-BE49-F238E27FC236}">
                <a16:creationId xmlns:a16="http://schemas.microsoft.com/office/drawing/2014/main" id="{5EA72848-122F-89A7-21AE-28411AAA4938}"/>
              </a:ext>
            </a:extLst>
          </p:cNvPr>
          <p:cNvSpPr txBox="1"/>
          <p:nvPr/>
        </p:nvSpPr>
        <p:spPr>
          <a:xfrm>
            <a:off x="12917027" y="16756845"/>
            <a:ext cx="10918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altLang="zh-CN" sz="3600" b="1" dirty="0"/>
              <a:t>DP-Net Feature Fusion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/>
              <a:t>Gradients Matter in Fusion</a:t>
            </a:r>
          </a:p>
        </p:txBody>
      </p:sp>
      <p:sp>
        <p:nvSpPr>
          <p:cNvPr id="2382" name="TextBox 2381">
            <a:extLst>
              <a:ext uri="{FF2B5EF4-FFF2-40B4-BE49-F238E27FC236}">
                <a16:creationId xmlns:a16="http://schemas.microsoft.com/office/drawing/2014/main" id="{9C2841D5-33D2-F892-1663-1E12E6C297BE}"/>
              </a:ext>
            </a:extLst>
          </p:cNvPr>
          <p:cNvSpPr txBox="1"/>
          <p:nvPr/>
        </p:nvSpPr>
        <p:spPr>
          <a:xfrm>
            <a:off x="13157325" y="21983009"/>
            <a:ext cx="1490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/>
              <a:t>Complementary Feature Fusion</a:t>
            </a:r>
          </a:p>
        </p:txBody>
      </p:sp>
      <p:sp>
        <p:nvSpPr>
          <p:cNvPr id="2389" name="Rectangle 2388">
            <a:extLst>
              <a:ext uri="{FF2B5EF4-FFF2-40B4-BE49-F238E27FC236}">
                <a16:creationId xmlns:a16="http://schemas.microsoft.com/office/drawing/2014/main" id="{47FF42F0-4CCC-B7AB-AC45-52ED1431C435}"/>
              </a:ext>
            </a:extLst>
          </p:cNvPr>
          <p:cNvSpPr/>
          <p:nvPr/>
        </p:nvSpPr>
        <p:spPr>
          <a:xfrm>
            <a:off x="31911424" y="8126565"/>
            <a:ext cx="11519555" cy="176094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1" name="TextBox 2390">
            <a:extLst>
              <a:ext uri="{FF2B5EF4-FFF2-40B4-BE49-F238E27FC236}">
                <a16:creationId xmlns:a16="http://schemas.microsoft.com/office/drawing/2014/main" id="{42E3247B-7B7A-8492-401F-78D3D8B596A6}"/>
              </a:ext>
            </a:extLst>
          </p:cNvPr>
          <p:cNvSpPr txBox="1"/>
          <p:nvPr/>
        </p:nvSpPr>
        <p:spPr>
          <a:xfrm>
            <a:off x="13185713" y="14992885"/>
            <a:ext cx="18342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 err="1"/>
              <a:t>SiCP</a:t>
            </a:r>
            <a:r>
              <a:rPr lang="en-US" altLang="zh-CN" sz="3600" dirty="0"/>
              <a:t> including a feature extractor, a feature processor(DP-Net), a detection head.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DP-Net contains two operations feature transform and feature fusion.</a:t>
            </a:r>
            <a:endParaRPr lang="zh-CN" altLang="en-US" sz="3600" dirty="0"/>
          </a:p>
        </p:txBody>
      </p:sp>
      <p:grpSp>
        <p:nvGrpSpPr>
          <p:cNvPr id="2425" name="Group 2424">
            <a:extLst>
              <a:ext uri="{FF2B5EF4-FFF2-40B4-BE49-F238E27FC236}">
                <a16:creationId xmlns:a16="http://schemas.microsoft.com/office/drawing/2014/main" id="{EFCECC73-5ADF-18A4-9733-0F9FCC0841E6}"/>
              </a:ext>
            </a:extLst>
          </p:cNvPr>
          <p:cNvGrpSpPr/>
          <p:nvPr/>
        </p:nvGrpSpPr>
        <p:grpSpPr>
          <a:xfrm>
            <a:off x="-5606735" y="-2940051"/>
            <a:ext cx="1998821" cy="2269267"/>
            <a:chOff x="-5606735" y="-2940051"/>
            <a:chExt cx="1998821" cy="2269267"/>
          </a:xfrm>
        </p:grpSpPr>
        <p:grpSp>
          <p:nvGrpSpPr>
            <p:cNvPr id="2426" name="Group 2425">
              <a:extLst>
                <a:ext uri="{FF2B5EF4-FFF2-40B4-BE49-F238E27FC236}">
                  <a16:creationId xmlns:a16="http://schemas.microsoft.com/office/drawing/2014/main" id="{B9EAA11A-F99B-7FCA-346C-EA129361662A}"/>
                </a:ext>
              </a:extLst>
            </p:cNvPr>
            <p:cNvGrpSpPr/>
            <p:nvPr/>
          </p:nvGrpSpPr>
          <p:grpSpPr>
            <a:xfrm>
              <a:off x="-5606735" y="-2940051"/>
              <a:ext cx="1998821" cy="1684622"/>
              <a:chOff x="-5606735" y="-2940051"/>
              <a:chExt cx="1998821" cy="1684622"/>
            </a:xfrm>
          </p:grpSpPr>
          <p:sp>
            <p:nvSpPr>
              <p:cNvPr id="2429" name="Rectangle 2428">
                <a:extLst>
                  <a:ext uri="{FF2B5EF4-FFF2-40B4-BE49-F238E27FC236}">
                    <a16:creationId xmlns:a16="http://schemas.microsoft.com/office/drawing/2014/main" id="{6EE5C468-0484-61A0-0B41-D2B6F0B448FA}"/>
                  </a:ext>
                </a:extLst>
              </p:cNvPr>
              <p:cNvSpPr/>
              <p:nvPr/>
            </p:nvSpPr>
            <p:spPr>
              <a:xfrm>
                <a:off x="-4953000" y="-2940051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0" name="Rectangle 2429">
                <a:extLst>
                  <a:ext uri="{FF2B5EF4-FFF2-40B4-BE49-F238E27FC236}">
                    <a16:creationId xmlns:a16="http://schemas.microsoft.com/office/drawing/2014/main" id="{F3CB5DD9-870A-7B1A-DAAA-A19F66C98EA8}"/>
                  </a:ext>
                </a:extLst>
              </p:cNvPr>
              <p:cNvSpPr/>
              <p:nvPr/>
            </p:nvSpPr>
            <p:spPr>
              <a:xfrm>
                <a:off x="-4953000" y="-2403857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31" name="Rectangle 2430">
                <a:extLst>
                  <a:ext uri="{FF2B5EF4-FFF2-40B4-BE49-F238E27FC236}">
                    <a16:creationId xmlns:a16="http://schemas.microsoft.com/office/drawing/2014/main" id="{F04C3CED-A1AD-46EE-D5D7-3BE0B38E69EA}"/>
                  </a:ext>
                </a:extLst>
              </p:cNvPr>
              <p:cNvSpPr/>
              <p:nvPr/>
            </p:nvSpPr>
            <p:spPr>
              <a:xfrm rot="5400000">
                <a:off x="-4533900" y="-1983725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2" name="Rectangle 2431">
                <a:extLst>
                  <a:ext uri="{FF2B5EF4-FFF2-40B4-BE49-F238E27FC236}">
                    <a16:creationId xmlns:a16="http://schemas.microsoft.com/office/drawing/2014/main" id="{4D40FECE-4864-B347-DE0D-1E0D1B55AFBD}"/>
                  </a:ext>
                </a:extLst>
              </p:cNvPr>
              <p:cNvSpPr/>
              <p:nvPr/>
            </p:nvSpPr>
            <p:spPr>
              <a:xfrm rot="5400000">
                <a:off x="-3929055" y="-2119436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3" name="Rectangle 2432">
                <a:extLst>
                  <a:ext uri="{FF2B5EF4-FFF2-40B4-BE49-F238E27FC236}">
                    <a16:creationId xmlns:a16="http://schemas.microsoft.com/office/drawing/2014/main" id="{29BF3639-DB8D-A41A-7977-5B361140CFD5}"/>
                  </a:ext>
                </a:extLst>
              </p:cNvPr>
              <p:cNvSpPr/>
              <p:nvPr/>
            </p:nvSpPr>
            <p:spPr>
              <a:xfrm rot="5400000">
                <a:off x="-5526181" y="-1937868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4" name="Rectangle 2433">
                <a:extLst>
                  <a:ext uri="{FF2B5EF4-FFF2-40B4-BE49-F238E27FC236}">
                    <a16:creationId xmlns:a16="http://schemas.microsoft.com/office/drawing/2014/main" id="{A9EE3F4A-81D0-7239-A389-BCD50B5FF0B8}"/>
                  </a:ext>
                </a:extLst>
              </p:cNvPr>
              <p:cNvSpPr/>
              <p:nvPr/>
            </p:nvSpPr>
            <p:spPr>
              <a:xfrm rot="5400000">
                <a:off x="-5564994" y="-1576570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27" name="TextBox 2426">
              <a:extLst>
                <a:ext uri="{FF2B5EF4-FFF2-40B4-BE49-F238E27FC236}">
                  <a16:creationId xmlns:a16="http://schemas.microsoft.com/office/drawing/2014/main" id="{0D4126C1-2FFD-F8D6-FFFC-F814FF7FD55F}"/>
                </a:ext>
              </a:extLst>
            </p:cNvPr>
            <p:cNvSpPr txBox="1"/>
            <p:nvPr/>
          </p:nvSpPr>
          <p:spPr>
            <a:xfrm>
              <a:off x="-5185248" y="-912136"/>
              <a:ext cx="289378" cy="241352"/>
            </a:xfrm>
            <a:custGeom>
              <a:avLst/>
              <a:gdLst/>
              <a:ahLst/>
              <a:cxnLst/>
              <a:rect l="l" t="t" r="r" b="b"/>
              <a:pathLst>
                <a:path w="289378" h="241352">
                  <a:moveTo>
                    <a:pt x="172246" y="120299"/>
                  </a:moveTo>
                  <a:cubicBezTo>
                    <a:pt x="164041" y="123648"/>
                    <a:pt x="151735" y="126494"/>
                    <a:pt x="135327" y="128838"/>
                  </a:cubicBezTo>
                  <a:cubicBezTo>
                    <a:pt x="126034" y="130178"/>
                    <a:pt x="119463" y="131685"/>
                    <a:pt x="115612" y="133359"/>
                  </a:cubicBezTo>
                  <a:cubicBezTo>
                    <a:pt x="111761" y="135033"/>
                    <a:pt x="108789" y="137482"/>
                    <a:pt x="106696" y="140705"/>
                  </a:cubicBezTo>
                  <a:cubicBezTo>
                    <a:pt x="104603" y="143928"/>
                    <a:pt x="103557" y="147507"/>
                    <a:pt x="103557" y="151442"/>
                  </a:cubicBezTo>
                  <a:cubicBezTo>
                    <a:pt x="103557" y="157469"/>
                    <a:pt x="105838" y="162492"/>
                    <a:pt x="110401" y="166510"/>
                  </a:cubicBezTo>
                  <a:cubicBezTo>
                    <a:pt x="114963" y="170529"/>
                    <a:pt x="121639" y="172538"/>
                    <a:pt x="130430" y="172538"/>
                  </a:cubicBezTo>
                  <a:cubicBezTo>
                    <a:pt x="139136" y="172538"/>
                    <a:pt x="146880" y="170633"/>
                    <a:pt x="153661" y="166824"/>
                  </a:cubicBezTo>
                  <a:cubicBezTo>
                    <a:pt x="160442" y="163015"/>
                    <a:pt x="165423" y="157804"/>
                    <a:pt x="168604" y="151190"/>
                  </a:cubicBezTo>
                  <a:cubicBezTo>
                    <a:pt x="171032" y="146084"/>
                    <a:pt x="172246" y="138549"/>
                    <a:pt x="172246" y="128587"/>
                  </a:cubicBezTo>
                  <a:close/>
                  <a:moveTo>
                    <a:pt x="143489" y="50857"/>
                  </a:moveTo>
                  <a:cubicBezTo>
                    <a:pt x="154875" y="50857"/>
                    <a:pt x="164125" y="52197"/>
                    <a:pt x="171241" y="54875"/>
                  </a:cubicBezTo>
                  <a:cubicBezTo>
                    <a:pt x="178357" y="57554"/>
                    <a:pt x="183589" y="60924"/>
                    <a:pt x="186938" y="64984"/>
                  </a:cubicBezTo>
                  <a:cubicBezTo>
                    <a:pt x="190286" y="69044"/>
                    <a:pt x="192630" y="74172"/>
                    <a:pt x="193970" y="80367"/>
                  </a:cubicBezTo>
                  <a:cubicBezTo>
                    <a:pt x="194723" y="84218"/>
                    <a:pt x="195100" y="91166"/>
                    <a:pt x="195100" y="101212"/>
                  </a:cubicBezTo>
                  <a:lnTo>
                    <a:pt x="195100" y="131350"/>
                  </a:lnTo>
                  <a:cubicBezTo>
                    <a:pt x="195100" y="152363"/>
                    <a:pt x="195581" y="165652"/>
                    <a:pt x="196544" y="171219"/>
                  </a:cubicBezTo>
                  <a:cubicBezTo>
                    <a:pt x="197507" y="176787"/>
                    <a:pt x="199411" y="182123"/>
                    <a:pt x="202258" y="187230"/>
                  </a:cubicBezTo>
                  <a:lnTo>
                    <a:pt x="178650" y="187230"/>
                  </a:lnTo>
                  <a:cubicBezTo>
                    <a:pt x="176306" y="182542"/>
                    <a:pt x="174799" y="177059"/>
                    <a:pt x="174129" y="170780"/>
                  </a:cubicBezTo>
                  <a:cubicBezTo>
                    <a:pt x="165758" y="177896"/>
                    <a:pt x="157700" y="182919"/>
                    <a:pt x="149956" y="185849"/>
                  </a:cubicBezTo>
                  <a:cubicBezTo>
                    <a:pt x="142213" y="188779"/>
                    <a:pt x="133904" y="190244"/>
                    <a:pt x="125030" y="190244"/>
                  </a:cubicBezTo>
                  <a:cubicBezTo>
                    <a:pt x="110380" y="190244"/>
                    <a:pt x="99120" y="186665"/>
                    <a:pt x="91251" y="179507"/>
                  </a:cubicBezTo>
                  <a:cubicBezTo>
                    <a:pt x="83381" y="172350"/>
                    <a:pt x="79447" y="163204"/>
                    <a:pt x="79447" y="152069"/>
                  </a:cubicBezTo>
                  <a:cubicBezTo>
                    <a:pt x="79447" y="145540"/>
                    <a:pt x="80933" y="139575"/>
                    <a:pt x="83904" y="134175"/>
                  </a:cubicBezTo>
                  <a:cubicBezTo>
                    <a:pt x="86876" y="128776"/>
                    <a:pt x="90769" y="124443"/>
                    <a:pt x="95583" y="121178"/>
                  </a:cubicBezTo>
                  <a:cubicBezTo>
                    <a:pt x="100396" y="117913"/>
                    <a:pt x="105817" y="115444"/>
                    <a:pt x="111845" y="113769"/>
                  </a:cubicBezTo>
                  <a:cubicBezTo>
                    <a:pt x="116282" y="112597"/>
                    <a:pt x="122979" y="111467"/>
                    <a:pt x="131936" y="110379"/>
                  </a:cubicBezTo>
                  <a:cubicBezTo>
                    <a:pt x="150186" y="108202"/>
                    <a:pt x="163623" y="105607"/>
                    <a:pt x="172246" y="102593"/>
                  </a:cubicBezTo>
                  <a:cubicBezTo>
                    <a:pt x="172329" y="99496"/>
                    <a:pt x="172371" y="97529"/>
                    <a:pt x="172371" y="96691"/>
                  </a:cubicBezTo>
                  <a:cubicBezTo>
                    <a:pt x="172371" y="87483"/>
                    <a:pt x="170236" y="80995"/>
                    <a:pt x="165967" y="77228"/>
                  </a:cubicBezTo>
                  <a:cubicBezTo>
                    <a:pt x="160191" y="72121"/>
                    <a:pt x="151610" y="69568"/>
                    <a:pt x="140224" y="69568"/>
                  </a:cubicBezTo>
                  <a:cubicBezTo>
                    <a:pt x="129592" y="69568"/>
                    <a:pt x="121744" y="71430"/>
                    <a:pt x="116679" y="75156"/>
                  </a:cubicBezTo>
                  <a:cubicBezTo>
                    <a:pt x="111614" y="78881"/>
                    <a:pt x="107868" y="85474"/>
                    <a:pt x="105440" y="94933"/>
                  </a:cubicBezTo>
                  <a:lnTo>
                    <a:pt x="83339" y="91920"/>
                  </a:lnTo>
                  <a:cubicBezTo>
                    <a:pt x="85349" y="82460"/>
                    <a:pt x="88655" y="74821"/>
                    <a:pt x="93260" y="69002"/>
                  </a:cubicBezTo>
                  <a:cubicBezTo>
                    <a:pt x="97864" y="63184"/>
                    <a:pt x="104519" y="58705"/>
                    <a:pt x="113226" y="55566"/>
                  </a:cubicBezTo>
                  <a:cubicBezTo>
                    <a:pt x="121932" y="52427"/>
                    <a:pt x="132020" y="50857"/>
                    <a:pt x="143489" y="50857"/>
                  </a:cubicBezTo>
                  <a:close/>
                  <a:moveTo>
                    <a:pt x="228600" y="0"/>
                  </a:moveTo>
                  <a:lnTo>
                    <a:pt x="244799" y="0"/>
                  </a:lnTo>
                  <a:cubicBezTo>
                    <a:pt x="260538" y="21012"/>
                    <a:pt x="272174" y="42109"/>
                    <a:pt x="279709" y="63289"/>
                  </a:cubicBezTo>
                  <a:cubicBezTo>
                    <a:pt x="286155" y="81539"/>
                    <a:pt x="289378" y="100626"/>
                    <a:pt x="289378" y="120550"/>
                  </a:cubicBezTo>
                  <a:cubicBezTo>
                    <a:pt x="289378" y="143154"/>
                    <a:pt x="285046" y="165004"/>
                    <a:pt x="276381" y="186100"/>
                  </a:cubicBezTo>
                  <a:cubicBezTo>
                    <a:pt x="267716" y="207196"/>
                    <a:pt x="257189" y="225614"/>
                    <a:pt x="244799" y="241352"/>
                  </a:cubicBezTo>
                  <a:lnTo>
                    <a:pt x="228600" y="241352"/>
                  </a:lnTo>
                  <a:cubicBezTo>
                    <a:pt x="253631" y="201169"/>
                    <a:pt x="266147" y="160943"/>
                    <a:pt x="266147" y="120676"/>
                  </a:cubicBezTo>
                  <a:cubicBezTo>
                    <a:pt x="266147" y="104937"/>
                    <a:pt x="264347" y="89324"/>
                    <a:pt x="260747" y="73837"/>
                  </a:cubicBezTo>
                  <a:cubicBezTo>
                    <a:pt x="257901" y="61280"/>
                    <a:pt x="253924" y="49225"/>
                    <a:pt x="248818" y="37672"/>
                  </a:cubicBezTo>
                  <a:cubicBezTo>
                    <a:pt x="245553" y="30137"/>
                    <a:pt x="238814" y="17580"/>
                    <a:pt x="228600" y="0"/>
                  </a:cubicBezTo>
                  <a:close/>
                  <a:moveTo>
                    <a:pt x="44579" y="0"/>
                  </a:moveTo>
                  <a:lnTo>
                    <a:pt x="60778" y="0"/>
                  </a:lnTo>
                  <a:cubicBezTo>
                    <a:pt x="50648" y="17413"/>
                    <a:pt x="43951" y="29844"/>
                    <a:pt x="40686" y="37295"/>
                  </a:cubicBezTo>
                  <a:cubicBezTo>
                    <a:pt x="35580" y="48848"/>
                    <a:pt x="31561" y="60903"/>
                    <a:pt x="28631" y="73460"/>
                  </a:cubicBezTo>
                  <a:cubicBezTo>
                    <a:pt x="25031" y="89115"/>
                    <a:pt x="23231" y="104854"/>
                    <a:pt x="23231" y="120676"/>
                  </a:cubicBezTo>
                  <a:cubicBezTo>
                    <a:pt x="23231" y="160943"/>
                    <a:pt x="35747" y="201169"/>
                    <a:pt x="60778" y="241352"/>
                  </a:cubicBezTo>
                  <a:lnTo>
                    <a:pt x="44579" y="241352"/>
                  </a:lnTo>
                  <a:cubicBezTo>
                    <a:pt x="32105" y="225614"/>
                    <a:pt x="21557" y="207196"/>
                    <a:pt x="12934" y="186100"/>
                  </a:cubicBezTo>
                  <a:cubicBezTo>
                    <a:pt x="4312" y="165004"/>
                    <a:pt x="0" y="143154"/>
                    <a:pt x="0" y="120550"/>
                  </a:cubicBezTo>
                  <a:cubicBezTo>
                    <a:pt x="0" y="100626"/>
                    <a:pt x="3223" y="81539"/>
                    <a:pt x="9669" y="63289"/>
                  </a:cubicBezTo>
                  <a:cubicBezTo>
                    <a:pt x="17204" y="42109"/>
                    <a:pt x="28840" y="21012"/>
                    <a:pt x="445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46" name="Group 2445">
            <a:extLst>
              <a:ext uri="{FF2B5EF4-FFF2-40B4-BE49-F238E27FC236}">
                <a16:creationId xmlns:a16="http://schemas.microsoft.com/office/drawing/2014/main" id="{4F230878-689B-BC8D-8DEC-03E07A5CF197}"/>
              </a:ext>
            </a:extLst>
          </p:cNvPr>
          <p:cNvGrpSpPr/>
          <p:nvPr/>
        </p:nvGrpSpPr>
        <p:grpSpPr>
          <a:xfrm>
            <a:off x="13364260" y="18587290"/>
            <a:ext cx="3725182" cy="3015781"/>
            <a:chOff x="-6571537" y="-2960032"/>
            <a:chExt cx="3042904" cy="2373576"/>
          </a:xfrm>
        </p:grpSpPr>
        <p:grpSp>
          <p:nvGrpSpPr>
            <p:cNvPr id="2447" name="Group 2446">
              <a:extLst>
                <a:ext uri="{FF2B5EF4-FFF2-40B4-BE49-F238E27FC236}">
                  <a16:creationId xmlns:a16="http://schemas.microsoft.com/office/drawing/2014/main" id="{6F69FDC3-715D-5954-8E63-AC694C3AD16F}"/>
                </a:ext>
              </a:extLst>
            </p:cNvPr>
            <p:cNvGrpSpPr/>
            <p:nvPr/>
          </p:nvGrpSpPr>
          <p:grpSpPr>
            <a:xfrm>
              <a:off x="-6571537" y="-2960032"/>
              <a:ext cx="3042904" cy="1887394"/>
              <a:chOff x="-6571537" y="-2960032"/>
              <a:chExt cx="3042904" cy="1887394"/>
            </a:xfrm>
          </p:grpSpPr>
          <p:pic>
            <p:nvPicPr>
              <p:cNvPr id="2450" name="Picture 2449">
                <a:extLst>
                  <a:ext uri="{FF2B5EF4-FFF2-40B4-BE49-F238E27FC236}">
                    <a16:creationId xmlns:a16="http://schemas.microsoft.com/office/drawing/2014/main" id="{770BADBE-C335-28AA-D944-1A2CDBF39C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1" r="17898" b="17036"/>
              <a:stretch/>
            </p:blipFill>
            <p:spPr bwMode="auto">
              <a:xfrm>
                <a:off x="-6571537" y="-2960032"/>
                <a:ext cx="3042904" cy="1887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51" name="Rectangle 2450">
                <a:extLst>
                  <a:ext uri="{FF2B5EF4-FFF2-40B4-BE49-F238E27FC236}">
                    <a16:creationId xmlns:a16="http://schemas.microsoft.com/office/drawing/2014/main" id="{A73DE91B-45F6-D74B-953C-FB8A3091E96F}"/>
                  </a:ext>
                </a:extLst>
              </p:cNvPr>
              <p:cNvSpPr/>
              <p:nvPr/>
            </p:nvSpPr>
            <p:spPr>
              <a:xfrm>
                <a:off x="-4953000" y="-2940051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2" name="Rectangle 2451">
                <a:extLst>
                  <a:ext uri="{FF2B5EF4-FFF2-40B4-BE49-F238E27FC236}">
                    <a16:creationId xmlns:a16="http://schemas.microsoft.com/office/drawing/2014/main" id="{ED174436-0199-4A43-3A3D-BF5FD985B8E9}"/>
                  </a:ext>
                </a:extLst>
              </p:cNvPr>
              <p:cNvSpPr/>
              <p:nvPr/>
            </p:nvSpPr>
            <p:spPr>
              <a:xfrm>
                <a:off x="-4953000" y="-2403857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3" name="Rectangle 2452">
                <a:extLst>
                  <a:ext uri="{FF2B5EF4-FFF2-40B4-BE49-F238E27FC236}">
                    <a16:creationId xmlns:a16="http://schemas.microsoft.com/office/drawing/2014/main" id="{D36DB1CA-9CA9-7969-DF89-7188BBFFEAF3}"/>
                  </a:ext>
                </a:extLst>
              </p:cNvPr>
              <p:cNvSpPr/>
              <p:nvPr/>
            </p:nvSpPr>
            <p:spPr>
              <a:xfrm rot="5400000">
                <a:off x="-4533900" y="-1983725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4" name="Rectangle 2453">
                <a:extLst>
                  <a:ext uri="{FF2B5EF4-FFF2-40B4-BE49-F238E27FC236}">
                    <a16:creationId xmlns:a16="http://schemas.microsoft.com/office/drawing/2014/main" id="{63F85579-90A5-812C-697A-9D5DFDB9B4C0}"/>
                  </a:ext>
                </a:extLst>
              </p:cNvPr>
              <p:cNvSpPr/>
              <p:nvPr/>
            </p:nvSpPr>
            <p:spPr>
              <a:xfrm rot="5400000">
                <a:off x="-3929055" y="-2119436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5" name="Rectangle 2454">
                <a:extLst>
                  <a:ext uri="{FF2B5EF4-FFF2-40B4-BE49-F238E27FC236}">
                    <a16:creationId xmlns:a16="http://schemas.microsoft.com/office/drawing/2014/main" id="{A2E84C15-F69B-FC44-C7AD-73ACBC006386}"/>
                  </a:ext>
                </a:extLst>
              </p:cNvPr>
              <p:cNvSpPr/>
              <p:nvPr/>
            </p:nvSpPr>
            <p:spPr>
              <a:xfrm rot="5400000">
                <a:off x="-5526181" y="-1937868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6" name="Rectangle 2455">
                <a:extLst>
                  <a:ext uri="{FF2B5EF4-FFF2-40B4-BE49-F238E27FC236}">
                    <a16:creationId xmlns:a16="http://schemas.microsoft.com/office/drawing/2014/main" id="{35497EC1-AE43-5B65-E7AF-606FB8586E51}"/>
                  </a:ext>
                </a:extLst>
              </p:cNvPr>
              <p:cNvSpPr/>
              <p:nvPr/>
            </p:nvSpPr>
            <p:spPr>
              <a:xfrm rot="5400000">
                <a:off x="-5564994" y="-1576570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48" name="TextBox 2447">
              <a:extLst>
                <a:ext uri="{FF2B5EF4-FFF2-40B4-BE49-F238E27FC236}">
                  <a16:creationId xmlns:a16="http://schemas.microsoft.com/office/drawing/2014/main" id="{F1E83347-7ACF-8F5F-F957-CC773E65C012}"/>
                </a:ext>
              </a:extLst>
            </p:cNvPr>
            <p:cNvSpPr txBox="1"/>
            <p:nvPr/>
          </p:nvSpPr>
          <p:spPr>
            <a:xfrm>
              <a:off x="-5771822" y="-932502"/>
              <a:ext cx="289378" cy="241352"/>
            </a:xfrm>
            <a:custGeom>
              <a:avLst/>
              <a:gdLst/>
              <a:ahLst/>
              <a:cxnLst/>
              <a:rect l="l" t="t" r="r" b="b"/>
              <a:pathLst>
                <a:path w="289378" h="241352">
                  <a:moveTo>
                    <a:pt x="172246" y="120299"/>
                  </a:moveTo>
                  <a:cubicBezTo>
                    <a:pt x="164041" y="123648"/>
                    <a:pt x="151735" y="126494"/>
                    <a:pt x="135327" y="128838"/>
                  </a:cubicBezTo>
                  <a:cubicBezTo>
                    <a:pt x="126034" y="130178"/>
                    <a:pt x="119463" y="131685"/>
                    <a:pt x="115612" y="133359"/>
                  </a:cubicBezTo>
                  <a:cubicBezTo>
                    <a:pt x="111761" y="135033"/>
                    <a:pt x="108789" y="137482"/>
                    <a:pt x="106696" y="140705"/>
                  </a:cubicBezTo>
                  <a:cubicBezTo>
                    <a:pt x="104603" y="143928"/>
                    <a:pt x="103557" y="147507"/>
                    <a:pt x="103557" y="151442"/>
                  </a:cubicBezTo>
                  <a:cubicBezTo>
                    <a:pt x="103557" y="157469"/>
                    <a:pt x="105838" y="162492"/>
                    <a:pt x="110401" y="166510"/>
                  </a:cubicBezTo>
                  <a:cubicBezTo>
                    <a:pt x="114963" y="170529"/>
                    <a:pt x="121639" y="172538"/>
                    <a:pt x="130430" y="172538"/>
                  </a:cubicBezTo>
                  <a:cubicBezTo>
                    <a:pt x="139136" y="172538"/>
                    <a:pt x="146880" y="170633"/>
                    <a:pt x="153661" y="166824"/>
                  </a:cubicBezTo>
                  <a:cubicBezTo>
                    <a:pt x="160442" y="163015"/>
                    <a:pt x="165423" y="157804"/>
                    <a:pt x="168604" y="151190"/>
                  </a:cubicBezTo>
                  <a:cubicBezTo>
                    <a:pt x="171032" y="146084"/>
                    <a:pt x="172246" y="138549"/>
                    <a:pt x="172246" y="128587"/>
                  </a:cubicBezTo>
                  <a:close/>
                  <a:moveTo>
                    <a:pt x="143489" y="50857"/>
                  </a:moveTo>
                  <a:cubicBezTo>
                    <a:pt x="154875" y="50857"/>
                    <a:pt x="164125" y="52197"/>
                    <a:pt x="171241" y="54875"/>
                  </a:cubicBezTo>
                  <a:cubicBezTo>
                    <a:pt x="178357" y="57554"/>
                    <a:pt x="183589" y="60924"/>
                    <a:pt x="186938" y="64984"/>
                  </a:cubicBezTo>
                  <a:cubicBezTo>
                    <a:pt x="190286" y="69044"/>
                    <a:pt x="192630" y="74172"/>
                    <a:pt x="193970" y="80367"/>
                  </a:cubicBezTo>
                  <a:cubicBezTo>
                    <a:pt x="194723" y="84218"/>
                    <a:pt x="195100" y="91166"/>
                    <a:pt x="195100" y="101212"/>
                  </a:cubicBezTo>
                  <a:lnTo>
                    <a:pt x="195100" y="131350"/>
                  </a:lnTo>
                  <a:cubicBezTo>
                    <a:pt x="195100" y="152363"/>
                    <a:pt x="195581" y="165652"/>
                    <a:pt x="196544" y="171219"/>
                  </a:cubicBezTo>
                  <a:cubicBezTo>
                    <a:pt x="197507" y="176787"/>
                    <a:pt x="199411" y="182123"/>
                    <a:pt x="202258" y="187230"/>
                  </a:cubicBezTo>
                  <a:lnTo>
                    <a:pt x="178650" y="187230"/>
                  </a:lnTo>
                  <a:cubicBezTo>
                    <a:pt x="176306" y="182542"/>
                    <a:pt x="174799" y="177059"/>
                    <a:pt x="174129" y="170780"/>
                  </a:cubicBezTo>
                  <a:cubicBezTo>
                    <a:pt x="165758" y="177896"/>
                    <a:pt x="157700" y="182919"/>
                    <a:pt x="149956" y="185849"/>
                  </a:cubicBezTo>
                  <a:cubicBezTo>
                    <a:pt x="142213" y="188779"/>
                    <a:pt x="133904" y="190244"/>
                    <a:pt x="125030" y="190244"/>
                  </a:cubicBezTo>
                  <a:cubicBezTo>
                    <a:pt x="110380" y="190244"/>
                    <a:pt x="99120" y="186665"/>
                    <a:pt x="91251" y="179507"/>
                  </a:cubicBezTo>
                  <a:cubicBezTo>
                    <a:pt x="83381" y="172350"/>
                    <a:pt x="79447" y="163204"/>
                    <a:pt x="79447" y="152069"/>
                  </a:cubicBezTo>
                  <a:cubicBezTo>
                    <a:pt x="79447" y="145540"/>
                    <a:pt x="80933" y="139575"/>
                    <a:pt x="83904" y="134175"/>
                  </a:cubicBezTo>
                  <a:cubicBezTo>
                    <a:pt x="86876" y="128776"/>
                    <a:pt x="90769" y="124443"/>
                    <a:pt x="95583" y="121178"/>
                  </a:cubicBezTo>
                  <a:cubicBezTo>
                    <a:pt x="100396" y="117913"/>
                    <a:pt x="105817" y="115444"/>
                    <a:pt x="111845" y="113769"/>
                  </a:cubicBezTo>
                  <a:cubicBezTo>
                    <a:pt x="116282" y="112597"/>
                    <a:pt x="122979" y="111467"/>
                    <a:pt x="131936" y="110379"/>
                  </a:cubicBezTo>
                  <a:cubicBezTo>
                    <a:pt x="150186" y="108202"/>
                    <a:pt x="163623" y="105607"/>
                    <a:pt x="172246" y="102593"/>
                  </a:cubicBezTo>
                  <a:cubicBezTo>
                    <a:pt x="172329" y="99496"/>
                    <a:pt x="172371" y="97529"/>
                    <a:pt x="172371" y="96691"/>
                  </a:cubicBezTo>
                  <a:cubicBezTo>
                    <a:pt x="172371" y="87483"/>
                    <a:pt x="170236" y="80995"/>
                    <a:pt x="165967" y="77228"/>
                  </a:cubicBezTo>
                  <a:cubicBezTo>
                    <a:pt x="160191" y="72121"/>
                    <a:pt x="151610" y="69568"/>
                    <a:pt x="140224" y="69568"/>
                  </a:cubicBezTo>
                  <a:cubicBezTo>
                    <a:pt x="129592" y="69568"/>
                    <a:pt x="121744" y="71430"/>
                    <a:pt x="116679" y="75156"/>
                  </a:cubicBezTo>
                  <a:cubicBezTo>
                    <a:pt x="111614" y="78881"/>
                    <a:pt x="107868" y="85474"/>
                    <a:pt x="105440" y="94933"/>
                  </a:cubicBezTo>
                  <a:lnTo>
                    <a:pt x="83339" y="91920"/>
                  </a:lnTo>
                  <a:cubicBezTo>
                    <a:pt x="85349" y="82460"/>
                    <a:pt x="88655" y="74821"/>
                    <a:pt x="93260" y="69002"/>
                  </a:cubicBezTo>
                  <a:cubicBezTo>
                    <a:pt x="97864" y="63184"/>
                    <a:pt x="104519" y="58705"/>
                    <a:pt x="113226" y="55566"/>
                  </a:cubicBezTo>
                  <a:cubicBezTo>
                    <a:pt x="121932" y="52427"/>
                    <a:pt x="132020" y="50857"/>
                    <a:pt x="143489" y="50857"/>
                  </a:cubicBezTo>
                  <a:close/>
                  <a:moveTo>
                    <a:pt x="228600" y="0"/>
                  </a:moveTo>
                  <a:lnTo>
                    <a:pt x="244799" y="0"/>
                  </a:lnTo>
                  <a:cubicBezTo>
                    <a:pt x="260538" y="21012"/>
                    <a:pt x="272174" y="42109"/>
                    <a:pt x="279709" y="63289"/>
                  </a:cubicBezTo>
                  <a:cubicBezTo>
                    <a:pt x="286155" y="81539"/>
                    <a:pt x="289378" y="100626"/>
                    <a:pt x="289378" y="120550"/>
                  </a:cubicBezTo>
                  <a:cubicBezTo>
                    <a:pt x="289378" y="143154"/>
                    <a:pt x="285046" y="165004"/>
                    <a:pt x="276381" y="186100"/>
                  </a:cubicBezTo>
                  <a:cubicBezTo>
                    <a:pt x="267716" y="207196"/>
                    <a:pt x="257189" y="225614"/>
                    <a:pt x="244799" y="241352"/>
                  </a:cubicBezTo>
                  <a:lnTo>
                    <a:pt x="228600" y="241352"/>
                  </a:lnTo>
                  <a:cubicBezTo>
                    <a:pt x="253631" y="201169"/>
                    <a:pt x="266147" y="160943"/>
                    <a:pt x="266147" y="120676"/>
                  </a:cubicBezTo>
                  <a:cubicBezTo>
                    <a:pt x="266147" y="104937"/>
                    <a:pt x="264347" y="89324"/>
                    <a:pt x="260747" y="73837"/>
                  </a:cubicBezTo>
                  <a:cubicBezTo>
                    <a:pt x="257901" y="61280"/>
                    <a:pt x="253924" y="49225"/>
                    <a:pt x="248818" y="37672"/>
                  </a:cubicBezTo>
                  <a:cubicBezTo>
                    <a:pt x="245553" y="30137"/>
                    <a:pt x="238814" y="17580"/>
                    <a:pt x="228600" y="0"/>
                  </a:cubicBezTo>
                  <a:close/>
                  <a:moveTo>
                    <a:pt x="44579" y="0"/>
                  </a:moveTo>
                  <a:lnTo>
                    <a:pt x="60778" y="0"/>
                  </a:lnTo>
                  <a:cubicBezTo>
                    <a:pt x="50648" y="17413"/>
                    <a:pt x="43951" y="29844"/>
                    <a:pt x="40686" y="37295"/>
                  </a:cubicBezTo>
                  <a:cubicBezTo>
                    <a:pt x="35580" y="48848"/>
                    <a:pt x="31561" y="60903"/>
                    <a:pt x="28631" y="73460"/>
                  </a:cubicBezTo>
                  <a:cubicBezTo>
                    <a:pt x="25031" y="89115"/>
                    <a:pt x="23231" y="104854"/>
                    <a:pt x="23231" y="120676"/>
                  </a:cubicBezTo>
                  <a:cubicBezTo>
                    <a:pt x="23231" y="160943"/>
                    <a:pt x="35747" y="201169"/>
                    <a:pt x="60778" y="241352"/>
                  </a:cubicBezTo>
                  <a:lnTo>
                    <a:pt x="44579" y="241352"/>
                  </a:lnTo>
                  <a:cubicBezTo>
                    <a:pt x="32105" y="225614"/>
                    <a:pt x="21557" y="207196"/>
                    <a:pt x="12934" y="186100"/>
                  </a:cubicBezTo>
                  <a:cubicBezTo>
                    <a:pt x="4312" y="165004"/>
                    <a:pt x="0" y="143154"/>
                    <a:pt x="0" y="120550"/>
                  </a:cubicBezTo>
                  <a:cubicBezTo>
                    <a:pt x="0" y="100626"/>
                    <a:pt x="3223" y="81539"/>
                    <a:pt x="9669" y="63289"/>
                  </a:cubicBezTo>
                  <a:cubicBezTo>
                    <a:pt x="17204" y="42109"/>
                    <a:pt x="28840" y="21012"/>
                    <a:pt x="445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9" name="TextBox 2448">
              <a:extLst>
                <a:ext uri="{FF2B5EF4-FFF2-40B4-BE49-F238E27FC236}">
                  <a16:creationId xmlns:a16="http://schemas.microsoft.com/office/drawing/2014/main" id="{30EC205D-461C-C64B-2732-1C1F731A1765}"/>
                </a:ext>
              </a:extLst>
            </p:cNvPr>
            <p:cNvSpPr txBox="1"/>
            <p:nvPr/>
          </p:nvSpPr>
          <p:spPr>
            <a:xfrm>
              <a:off x="-5391851" y="-998257"/>
              <a:ext cx="1807154" cy="41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Ego Feature</a:t>
              </a:r>
              <a:endParaRPr lang="zh-CN" altLang="en-US" sz="2800" dirty="0"/>
            </a:p>
          </p:txBody>
        </p:sp>
      </p:grpSp>
      <p:grpSp>
        <p:nvGrpSpPr>
          <p:cNvPr id="2457" name="Group 2456">
            <a:extLst>
              <a:ext uri="{FF2B5EF4-FFF2-40B4-BE49-F238E27FC236}">
                <a16:creationId xmlns:a16="http://schemas.microsoft.com/office/drawing/2014/main" id="{06FFC32C-E654-AA83-D41C-53E46E509497}"/>
              </a:ext>
            </a:extLst>
          </p:cNvPr>
          <p:cNvGrpSpPr/>
          <p:nvPr/>
        </p:nvGrpSpPr>
        <p:grpSpPr>
          <a:xfrm>
            <a:off x="17695861" y="18587290"/>
            <a:ext cx="3725181" cy="2981631"/>
            <a:chOff x="-3286670" y="-2960032"/>
            <a:chExt cx="3042903" cy="2346698"/>
          </a:xfrm>
        </p:grpSpPr>
        <p:grpSp>
          <p:nvGrpSpPr>
            <p:cNvPr id="2458" name="Group 2457">
              <a:extLst>
                <a:ext uri="{FF2B5EF4-FFF2-40B4-BE49-F238E27FC236}">
                  <a16:creationId xmlns:a16="http://schemas.microsoft.com/office/drawing/2014/main" id="{5BB3D081-B32C-A467-3559-A4B1E0C68B84}"/>
                </a:ext>
              </a:extLst>
            </p:cNvPr>
            <p:cNvGrpSpPr/>
            <p:nvPr/>
          </p:nvGrpSpPr>
          <p:grpSpPr>
            <a:xfrm>
              <a:off x="-3286670" y="-2960032"/>
              <a:ext cx="3042903" cy="1901815"/>
              <a:chOff x="-3286670" y="-2960032"/>
              <a:chExt cx="3042903" cy="1901815"/>
            </a:xfrm>
          </p:grpSpPr>
          <p:pic>
            <p:nvPicPr>
              <p:cNvPr id="2461" name="Picture 2460" descr="Image preview">
                <a:extLst>
                  <a:ext uri="{FF2B5EF4-FFF2-40B4-BE49-F238E27FC236}">
                    <a16:creationId xmlns:a16="http://schemas.microsoft.com/office/drawing/2014/main" id="{FEEA7BC9-3753-EA5D-9B98-DA7F4F7B0C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57" r="16637" b="16929"/>
              <a:stretch/>
            </p:blipFill>
            <p:spPr bwMode="auto">
              <a:xfrm>
                <a:off x="-3286670" y="-2960032"/>
                <a:ext cx="3042903" cy="1901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62" name="Rectangle 2461">
                <a:extLst>
                  <a:ext uri="{FF2B5EF4-FFF2-40B4-BE49-F238E27FC236}">
                    <a16:creationId xmlns:a16="http://schemas.microsoft.com/office/drawing/2014/main" id="{F183C8E8-9E56-4D8C-F231-46547CC5A7BA}"/>
                  </a:ext>
                </a:extLst>
              </p:cNvPr>
              <p:cNvSpPr/>
              <p:nvPr/>
            </p:nvSpPr>
            <p:spPr>
              <a:xfrm rot="5400000">
                <a:off x="-675494" y="-2082716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3" name="Rectangle 2462">
                <a:extLst>
                  <a:ext uri="{FF2B5EF4-FFF2-40B4-BE49-F238E27FC236}">
                    <a16:creationId xmlns:a16="http://schemas.microsoft.com/office/drawing/2014/main" id="{E6F0CC9A-197E-5150-1410-581E11B49976}"/>
                  </a:ext>
                </a:extLst>
              </p:cNvPr>
              <p:cNvSpPr/>
              <p:nvPr/>
            </p:nvSpPr>
            <p:spPr>
              <a:xfrm rot="5400000">
                <a:off x="-1280339" y="-1937868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4" name="Rectangle 2463">
                <a:extLst>
                  <a:ext uri="{FF2B5EF4-FFF2-40B4-BE49-F238E27FC236}">
                    <a16:creationId xmlns:a16="http://schemas.microsoft.com/office/drawing/2014/main" id="{06E825B5-E46A-B8F5-D760-8F65C16D1649}"/>
                  </a:ext>
                </a:extLst>
              </p:cNvPr>
              <p:cNvSpPr/>
              <p:nvPr/>
            </p:nvSpPr>
            <p:spPr>
              <a:xfrm rot="5400000">
                <a:off x="-2312700" y="-1908150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5" name="Rectangle 2464">
                <a:extLst>
                  <a:ext uri="{FF2B5EF4-FFF2-40B4-BE49-F238E27FC236}">
                    <a16:creationId xmlns:a16="http://schemas.microsoft.com/office/drawing/2014/main" id="{D93A006D-9996-81A8-F568-BCC30956C5D3}"/>
                  </a:ext>
                </a:extLst>
              </p:cNvPr>
              <p:cNvSpPr/>
              <p:nvPr/>
            </p:nvSpPr>
            <p:spPr>
              <a:xfrm rot="5400000">
                <a:off x="-2371441" y="-1556788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6" name="Rectangle 2465">
                <a:extLst>
                  <a:ext uri="{FF2B5EF4-FFF2-40B4-BE49-F238E27FC236}">
                    <a16:creationId xmlns:a16="http://schemas.microsoft.com/office/drawing/2014/main" id="{D8A1A3F3-40DE-3109-13CF-0FF8D9A39B17}"/>
                  </a:ext>
                </a:extLst>
              </p:cNvPr>
              <p:cNvSpPr/>
              <p:nvPr/>
            </p:nvSpPr>
            <p:spPr>
              <a:xfrm>
                <a:off x="-1716465" y="-2940051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7" name="Rectangle 2466">
                <a:extLst>
                  <a:ext uri="{FF2B5EF4-FFF2-40B4-BE49-F238E27FC236}">
                    <a16:creationId xmlns:a16="http://schemas.microsoft.com/office/drawing/2014/main" id="{2A0DC8B2-F28F-1129-DD20-C391165D1DFE}"/>
                  </a:ext>
                </a:extLst>
              </p:cNvPr>
              <p:cNvSpPr/>
              <p:nvPr/>
            </p:nvSpPr>
            <p:spPr>
              <a:xfrm>
                <a:off x="-1716465" y="-2403857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8" name="Rectangle 2467">
                <a:extLst>
                  <a:ext uri="{FF2B5EF4-FFF2-40B4-BE49-F238E27FC236}">
                    <a16:creationId xmlns:a16="http://schemas.microsoft.com/office/drawing/2014/main" id="{6B17EF95-D287-10B8-EC60-5E3F2753D478}"/>
                  </a:ext>
                </a:extLst>
              </p:cNvPr>
              <p:cNvSpPr/>
              <p:nvPr/>
            </p:nvSpPr>
            <p:spPr>
              <a:xfrm rot="5400000">
                <a:off x="-3184657" y="-1704325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59" name="TextBox 2458">
              <a:extLst>
                <a:ext uri="{FF2B5EF4-FFF2-40B4-BE49-F238E27FC236}">
                  <a16:creationId xmlns:a16="http://schemas.microsoft.com/office/drawing/2014/main" id="{7E92436A-4404-C339-C94C-1E59568D1602}"/>
                </a:ext>
              </a:extLst>
            </p:cNvPr>
            <p:cNvSpPr txBox="1"/>
            <p:nvPr/>
          </p:nvSpPr>
          <p:spPr>
            <a:xfrm>
              <a:off x="-2683884" y="-936097"/>
              <a:ext cx="289378" cy="241352"/>
            </a:xfrm>
            <a:custGeom>
              <a:avLst/>
              <a:gdLst/>
              <a:ahLst/>
              <a:cxnLst/>
              <a:rect l="l" t="t" r="r" b="b"/>
              <a:pathLst>
                <a:path w="289378" h="241352">
                  <a:moveTo>
                    <a:pt x="144117" y="69442"/>
                  </a:moveTo>
                  <a:cubicBezTo>
                    <a:pt x="134239" y="69442"/>
                    <a:pt x="125700" y="73732"/>
                    <a:pt x="118500" y="82313"/>
                  </a:cubicBezTo>
                  <a:cubicBezTo>
                    <a:pt x="111301" y="90894"/>
                    <a:pt x="107701" y="103305"/>
                    <a:pt x="107701" y="119546"/>
                  </a:cubicBezTo>
                  <a:cubicBezTo>
                    <a:pt x="107701" y="135536"/>
                    <a:pt x="109877" y="147088"/>
                    <a:pt x="114231" y="154204"/>
                  </a:cubicBezTo>
                  <a:cubicBezTo>
                    <a:pt x="121346" y="165841"/>
                    <a:pt x="130974" y="171659"/>
                    <a:pt x="143113" y="171659"/>
                  </a:cubicBezTo>
                  <a:cubicBezTo>
                    <a:pt x="152991" y="171659"/>
                    <a:pt x="161530" y="167369"/>
                    <a:pt x="168730" y="158788"/>
                  </a:cubicBezTo>
                  <a:cubicBezTo>
                    <a:pt x="175929" y="150207"/>
                    <a:pt x="179529" y="137419"/>
                    <a:pt x="179529" y="120425"/>
                  </a:cubicBezTo>
                  <a:cubicBezTo>
                    <a:pt x="179529" y="103012"/>
                    <a:pt x="176076" y="90162"/>
                    <a:pt x="169169" y="81874"/>
                  </a:cubicBezTo>
                  <a:cubicBezTo>
                    <a:pt x="162263" y="73586"/>
                    <a:pt x="153912" y="69442"/>
                    <a:pt x="144117" y="69442"/>
                  </a:cubicBezTo>
                  <a:close/>
                  <a:moveTo>
                    <a:pt x="86981" y="3139"/>
                  </a:moveTo>
                  <a:lnTo>
                    <a:pt x="109584" y="3139"/>
                  </a:lnTo>
                  <a:lnTo>
                    <a:pt x="109584" y="68814"/>
                  </a:lnTo>
                  <a:cubicBezTo>
                    <a:pt x="119128" y="56843"/>
                    <a:pt x="131309" y="50857"/>
                    <a:pt x="146126" y="50857"/>
                  </a:cubicBezTo>
                  <a:cubicBezTo>
                    <a:pt x="154331" y="50857"/>
                    <a:pt x="162095" y="52510"/>
                    <a:pt x="169420" y="55817"/>
                  </a:cubicBezTo>
                  <a:cubicBezTo>
                    <a:pt x="176745" y="59124"/>
                    <a:pt x="182773" y="63770"/>
                    <a:pt x="187503" y="69756"/>
                  </a:cubicBezTo>
                  <a:cubicBezTo>
                    <a:pt x="192233" y="75742"/>
                    <a:pt x="195937" y="82962"/>
                    <a:pt x="198616" y="91417"/>
                  </a:cubicBezTo>
                  <a:cubicBezTo>
                    <a:pt x="201295" y="99873"/>
                    <a:pt x="202635" y="108914"/>
                    <a:pt x="202635" y="118541"/>
                  </a:cubicBezTo>
                  <a:cubicBezTo>
                    <a:pt x="202635" y="141396"/>
                    <a:pt x="196984" y="159060"/>
                    <a:pt x="185682" y="171533"/>
                  </a:cubicBezTo>
                  <a:cubicBezTo>
                    <a:pt x="174380" y="184007"/>
                    <a:pt x="160818" y="190244"/>
                    <a:pt x="144996" y="190244"/>
                  </a:cubicBezTo>
                  <a:cubicBezTo>
                    <a:pt x="129258" y="190244"/>
                    <a:pt x="116910" y="183672"/>
                    <a:pt x="107952" y="170529"/>
                  </a:cubicBezTo>
                  <a:lnTo>
                    <a:pt x="107952" y="187230"/>
                  </a:lnTo>
                  <a:lnTo>
                    <a:pt x="86981" y="187230"/>
                  </a:lnTo>
                  <a:close/>
                  <a:moveTo>
                    <a:pt x="228600" y="0"/>
                  </a:moveTo>
                  <a:lnTo>
                    <a:pt x="244799" y="0"/>
                  </a:lnTo>
                  <a:cubicBezTo>
                    <a:pt x="260538" y="21012"/>
                    <a:pt x="272174" y="42109"/>
                    <a:pt x="279709" y="63289"/>
                  </a:cubicBezTo>
                  <a:cubicBezTo>
                    <a:pt x="286155" y="81539"/>
                    <a:pt x="289378" y="100626"/>
                    <a:pt x="289378" y="120550"/>
                  </a:cubicBezTo>
                  <a:cubicBezTo>
                    <a:pt x="289378" y="143154"/>
                    <a:pt x="285046" y="165004"/>
                    <a:pt x="276381" y="186100"/>
                  </a:cubicBezTo>
                  <a:cubicBezTo>
                    <a:pt x="267717" y="207196"/>
                    <a:pt x="257189" y="225614"/>
                    <a:pt x="244799" y="241352"/>
                  </a:cubicBezTo>
                  <a:lnTo>
                    <a:pt x="228600" y="241352"/>
                  </a:lnTo>
                  <a:cubicBezTo>
                    <a:pt x="253631" y="201169"/>
                    <a:pt x="266147" y="160943"/>
                    <a:pt x="266147" y="120676"/>
                  </a:cubicBezTo>
                  <a:cubicBezTo>
                    <a:pt x="266147" y="104937"/>
                    <a:pt x="264347" y="89324"/>
                    <a:pt x="260747" y="73837"/>
                  </a:cubicBezTo>
                  <a:cubicBezTo>
                    <a:pt x="257901" y="61280"/>
                    <a:pt x="253924" y="49225"/>
                    <a:pt x="248818" y="37672"/>
                  </a:cubicBezTo>
                  <a:cubicBezTo>
                    <a:pt x="245553" y="30137"/>
                    <a:pt x="238814" y="17580"/>
                    <a:pt x="228600" y="0"/>
                  </a:cubicBezTo>
                  <a:close/>
                  <a:moveTo>
                    <a:pt x="44579" y="0"/>
                  </a:moveTo>
                  <a:lnTo>
                    <a:pt x="60778" y="0"/>
                  </a:lnTo>
                  <a:cubicBezTo>
                    <a:pt x="50648" y="17413"/>
                    <a:pt x="43951" y="29844"/>
                    <a:pt x="40686" y="37295"/>
                  </a:cubicBezTo>
                  <a:cubicBezTo>
                    <a:pt x="35580" y="48848"/>
                    <a:pt x="31561" y="60903"/>
                    <a:pt x="28631" y="73460"/>
                  </a:cubicBezTo>
                  <a:cubicBezTo>
                    <a:pt x="25031" y="89115"/>
                    <a:pt x="23232" y="104854"/>
                    <a:pt x="23232" y="120676"/>
                  </a:cubicBezTo>
                  <a:cubicBezTo>
                    <a:pt x="23232" y="160943"/>
                    <a:pt x="35747" y="201169"/>
                    <a:pt x="60778" y="241352"/>
                  </a:cubicBezTo>
                  <a:lnTo>
                    <a:pt x="44579" y="241352"/>
                  </a:lnTo>
                  <a:cubicBezTo>
                    <a:pt x="32105" y="225614"/>
                    <a:pt x="21557" y="207196"/>
                    <a:pt x="12934" y="186100"/>
                  </a:cubicBezTo>
                  <a:cubicBezTo>
                    <a:pt x="4312" y="165004"/>
                    <a:pt x="0" y="143154"/>
                    <a:pt x="0" y="120550"/>
                  </a:cubicBezTo>
                  <a:cubicBezTo>
                    <a:pt x="0" y="100626"/>
                    <a:pt x="3223" y="81539"/>
                    <a:pt x="9670" y="63289"/>
                  </a:cubicBezTo>
                  <a:cubicBezTo>
                    <a:pt x="17204" y="42109"/>
                    <a:pt x="28840" y="21012"/>
                    <a:pt x="445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0" name="TextBox 2459">
              <a:extLst>
                <a:ext uri="{FF2B5EF4-FFF2-40B4-BE49-F238E27FC236}">
                  <a16:creationId xmlns:a16="http://schemas.microsoft.com/office/drawing/2014/main" id="{ACD63C98-ABF6-D516-9381-7E04B0B7D746}"/>
                </a:ext>
              </a:extLst>
            </p:cNvPr>
            <p:cNvSpPr txBox="1"/>
            <p:nvPr/>
          </p:nvSpPr>
          <p:spPr>
            <a:xfrm>
              <a:off x="-2354441" y="-1025135"/>
              <a:ext cx="1994672" cy="41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Sender Feature</a:t>
              </a:r>
              <a:endParaRPr lang="zh-CN" altLang="en-US" sz="2800" dirty="0"/>
            </a:p>
          </p:txBody>
        </p:sp>
      </p:grpSp>
      <p:grpSp>
        <p:nvGrpSpPr>
          <p:cNvPr id="2469" name="Group 2468">
            <a:extLst>
              <a:ext uri="{FF2B5EF4-FFF2-40B4-BE49-F238E27FC236}">
                <a16:creationId xmlns:a16="http://schemas.microsoft.com/office/drawing/2014/main" id="{BB84B2C4-A9D2-8483-CAD7-8D2FE7226850}"/>
              </a:ext>
            </a:extLst>
          </p:cNvPr>
          <p:cNvGrpSpPr/>
          <p:nvPr/>
        </p:nvGrpSpPr>
        <p:grpSpPr>
          <a:xfrm>
            <a:off x="22050530" y="18546961"/>
            <a:ext cx="4855102" cy="2974939"/>
            <a:chOff x="-6571537" y="-454235"/>
            <a:chExt cx="3965876" cy="2341431"/>
          </a:xfrm>
        </p:grpSpPr>
        <p:grpSp>
          <p:nvGrpSpPr>
            <p:cNvPr id="2470" name="Group 2469">
              <a:extLst>
                <a:ext uri="{FF2B5EF4-FFF2-40B4-BE49-F238E27FC236}">
                  <a16:creationId xmlns:a16="http://schemas.microsoft.com/office/drawing/2014/main" id="{27DFB271-084E-1D92-43BA-5B6B8959D3B0}"/>
                </a:ext>
              </a:extLst>
            </p:cNvPr>
            <p:cNvGrpSpPr/>
            <p:nvPr/>
          </p:nvGrpSpPr>
          <p:grpSpPr>
            <a:xfrm>
              <a:off x="-6571537" y="-454235"/>
              <a:ext cx="3042905" cy="1887394"/>
              <a:chOff x="-6571537" y="-454235"/>
              <a:chExt cx="3042905" cy="1887394"/>
            </a:xfrm>
          </p:grpSpPr>
          <p:pic>
            <p:nvPicPr>
              <p:cNvPr id="2473" name="Picture 8" descr="Image preview">
                <a:extLst>
                  <a:ext uri="{FF2B5EF4-FFF2-40B4-BE49-F238E27FC236}">
                    <a16:creationId xmlns:a16="http://schemas.microsoft.com/office/drawing/2014/main" id="{BB167A41-350D-E5AB-89B6-52EBFB8A0B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8" r="17942" b="16507"/>
              <a:stretch/>
            </p:blipFill>
            <p:spPr bwMode="auto">
              <a:xfrm>
                <a:off x="-6571537" y="-454235"/>
                <a:ext cx="3042905" cy="1887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74" name="Rectangle 2473">
                <a:extLst>
                  <a:ext uri="{FF2B5EF4-FFF2-40B4-BE49-F238E27FC236}">
                    <a16:creationId xmlns:a16="http://schemas.microsoft.com/office/drawing/2014/main" id="{EA99C5CE-FF50-24B6-F0D8-227994382DDF}"/>
                  </a:ext>
                </a:extLst>
              </p:cNvPr>
              <p:cNvSpPr/>
              <p:nvPr/>
            </p:nvSpPr>
            <p:spPr>
              <a:xfrm>
                <a:off x="-4953000" y="-434673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5" name="Rectangle 2474">
                <a:extLst>
                  <a:ext uri="{FF2B5EF4-FFF2-40B4-BE49-F238E27FC236}">
                    <a16:creationId xmlns:a16="http://schemas.microsoft.com/office/drawing/2014/main" id="{BBEB9963-BEC6-6072-D5DD-D258DE91E0AB}"/>
                  </a:ext>
                </a:extLst>
              </p:cNvPr>
              <p:cNvSpPr/>
              <p:nvPr/>
            </p:nvSpPr>
            <p:spPr>
              <a:xfrm>
                <a:off x="-4953000" y="77052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6" name="Rectangle 2475">
                <a:extLst>
                  <a:ext uri="{FF2B5EF4-FFF2-40B4-BE49-F238E27FC236}">
                    <a16:creationId xmlns:a16="http://schemas.microsoft.com/office/drawing/2014/main" id="{7715957B-424E-27F6-B421-5B65365AC868}"/>
                  </a:ext>
                </a:extLst>
              </p:cNvPr>
              <p:cNvSpPr/>
              <p:nvPr/>
            </p:nvSpPr>
            <p:spPr>
              <a:xfrm rot="5400000">
                <a:off x="-4509534" y="543041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7" name="Rectangle 2476">
                <a:extLst>
                  <a:ext uri="{FF2B5EF4-FFF2-40B4-BE49-F238E27FC236}">
                    <a16:creationId xmlns:a16="http://schemas.microsoft.com/office/drawing/2014/main" id="{414CC563-FA27-38D1-B95C-1F48CB37B184}"/>
                  </a:ext>
                </a:extLst>
              </p:cNvPr>
              <p:cNvSpPr/>
              <p:nvPr/>
            </p:nvSpPr>
            <p:spPr>
              <a:xfrm rot="5400000">
                <a:off x="-3929055" y="398193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8" name="Rectangle 2477">
                <a:extLst>
                  <a:ext uri="{FF2B5EF4-FFF2-40B4-BE49-F238E27FC236}">
                    <a16:creationId xmlns:a16="http://schemas.microsoft.com/office/drawing/2014/main" id="{CABEFEA0-0380-5F5F-CBF3-9E3835811FF3}"/>
                  </a:ext>
                </a:extLst>
              </p:cNvPr>
              <p:cNvSpPr/>
              <p:nvPr/>
            </p:nvSpPr>
            <p:spPr>
              <a:xfrm rot="5400000">
                <a:off x="-5564994" y="556960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9" name="Rectangle 2478">
                <a:extLst>
                  <a:ext uri="{FF2B5EF4-FFF2-40B4-BE49-F238E27FC236}">
                    <a16:creationId xmlns:a16="http://schemas.microsoft.com/office/drawing/2014/main" id="{5D9B6719-3D22-4F89-4E54-2C4604C58CCD}"/>
                  </a:ext>
                </a:extLst>
              </p:cNvPr>
              <p:cNvSpPr/>
              <p:nvPr/>
            </p:nvSpPr>
            <p:spPr>
              <a:xfrm rot="5400000">
                <a:off x="-5622144" y="910689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0" name="Rectangle 2479">
                <a:extLst>
                  <a:ext uri="{FF2B5EF4-FFF2-40B4-BE49-F238E27FC236}">
                    <a16:creationId xmlns:a16="http://schemas.microsoft.com/office/drawing/2014/main" id="{0ADDD2C6-6FDE-FD2A-1B82-5B1AD638E8E4}"/>
                  </a:ext>
                </a:extLst>
              </p:cNvPr>
              <p:cNvSpPr/>
              <p:nvPr/>
            </p:nvSpPr>
            <p:spPr>
              <a:xfrm rot="5400000">
                <a:off x="-6439013" y="762946"/>
                <a:ext cx="279400" cy="3628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71" name="TextBox 2470">
              <a:extLst>
                <a:ext uri="{FF2B5EF4-FFF2-40B4-BE49-F238E27FC236}">
                  <a16:creationId xmlns:a16="http://schemas.microsoft.com/office/drawing/2014/main" id="{5387D67F-FA06-3675-4B43-E395646AA1CA}"/>
                </a:ext>
              </a:extLst>
            </p:cNvPr>
            <p:cNvSpPr txBox="1"/>
            <p:nvPr/>
          </p:nvSpPr>
          <p:spPr>
            <a:xfrm>
              <a:off x="-5984553" y="1549397"/>
              <a:ext cx="279853" cy="241353"/>
            </a:xfrm>
            <a:custGeom>
              <a:avLst/>
              <a:gdLst/>
              <a:ahLst/>
              <a:cxnLst/>
              <a:rect l="l" t="t" r="r" b="b"/>
              <a:pathLst>
                <a:path w="279853" h="241353">
                  <a:moveTo>
                    <a:pt x="140978" y="50857"/>
                  </a:moveTo>
                  <a:cubicBezTo>
                    <a:pt x="155461" y="50857"/>
                    <a:pt x="167306" y="54520"/>
                    <a:pt x="176515" y="61845"/>
                  </a:cubicBezTo>
                  <a:cubicBezTo>
                    <a:pt x="185724" y="69170"/>
                    <a:pt x="191626" y="79572"/>
                    <a:pt x="194221" y="93050"/>
                  </a:cubicBezTo>
                  <a:lnTo>
                    <a:pt x="172246" y="96440"/>
                  </a:lnTo>
                  <a:cubicBezTo>
                    <a:pt x="170153" y="87483"/>
                    <a:pt x="166448" y="80744"/>
                    <a:pt x="161132" y="76223"/>
                  </a:cubicBezTo>
                  <a:cubicBezTo>
                    <a:pt x="155816" y="71702"/>
                    <a:pt x="149391" y="69442"/>
                    <a:pt x="141857" y="69442"/>
                  </a:cubicBezTo>
                  <a:cubicBezTo>
                    <a:pt x="130471" y="69442"/>
                    <a:pt x="121221" y="73523"/>
                    <a:pt x="114105" y="81686"/>
                  </a:cubicBezTo>
                  <a:cubicBezTo>
                    <a:pt x="106989" y="89848"/>
                    <a:pt x="103431" y="102761"/>
                    <a:pt x="103431" y="120425"/>
                  </a:cubicBezTo>
                  <a:cubicBezTo>
                    <a:pt x="103431" y="138340"/>
                    <a:pt x="106864" y="151358"/>
                    <a:pt x="113728" y="159478"/>
                  </a:cubicBezTo>
                  <a:cubicBezTo>
                    <a:pt x="120593" y="167599"/>
                    <a:pt x="129550" y="171659"/>
                    <a:pt x="140601" y="171659"/>
                  </a:cubicBezTo>
                  <a:cubicBezTo>
                    <a:pt x="149475" y="171659"/>
                    <a:pt x="156884" y="168938"/>
                    <a:pt x="162828" y="163497"/>
                  </a:cubicBezTo>
                  <a:cubicBezTo>
                    <a:pt x="168771" y="158055"/>
                    <a:pt x="172539" y="149684"/>
                    <a:pt x="174129" y="138382"/>
                  </a:cubicBezTo>
                  <a:lnTo>
                    <a:pt x="196356" y="141270"/>
                  </a:lnTo>
                  <a:cubicBezTo>
                    <a:pt x="193928" y="156590"/>
                    <a:pt x="187712" y="168583"/>
                    <a:pt x="177708" y="177247"/>
                  </a:cubicBezTo>
                  <a:cubicBezTo>
                    <a:pt x="167704" y="185912"/>
                    <a:pt x="155419" y="190244"/>
                    <a:pt x="140852" y="190244"/>
                  </a:cubicBezTo>
                  <a:cubicBezTo>
                    <a:pt x="122602" y="190244"/>
                    <a:pt x="107931" y="184279"/>
                    <a:pt x="96839" y="172350"/>
                  </a:cubicBezTo>
                  <a:cubicBezTo>
                    <a:pt x="85746" y="160420"/>
                    <a:pt x="80200" y="143321"/>
                    <a:pt x="80200" y="121053"/>
                  </a:cubicBezTo>
                  <a:cubicBezTo>
                    <a:pt x="80200" y="106654"/>
                    <a:pt x="82586" y="94055"/>
                    <a:pt x="87358" y="83255"/>
                  </a:cubicBezTo>
                  <a:cubicBezTo>
                    <a:pt x="92130" y="72456"/>
                    <a:pt x="99392" y="64356"/>
                    <a:pt x="109145" y="58957"/>
                  </a:cubicBezTo>
                  <a:cubicBezTo>
                    <a:pt x="118898" y="53557"/>
                    <a:pt x="129509" y="50857"/>
                    <a:pt x="140978" y="50857"/>
                  </a:cubicBezTo>
                  <a:close/>
                  <a:moveTo>
                    <a:pt x="219075" y="0"/>
                  </a:moveTo>
                  <a:lnTo>
                    <a:pt x="235274" y="0"/>
                  </a:lnTo>
                  <a:cubicBezTo>
                    <a:pt x="251013" y="21012"/>
                    <a:pt x="262649" y="42109"/>
                    <a:pt x="270184" y="63289"/>
                  </a:cubicBezTo>
                  <a:cubicBezTo>
                    <a:pt x="276630" y="81539"/>
                    <a:pt x="279853" y="100626"/>
                    <a:pt x="279853" y="120551"/>
                  </a:cubicBezTo>
                  <a:cubicBezTo>
                    <a:pt x="279853" y="143154"/>
                    <a:pt x="275521" y="165004"/>
                    <a:pt x="266856" y="186100"/>
                  </a:cubicBezTo>
                  <a:cubicBezTo>
                    <a:pt x="258191" y="207196"/>
                    <a:pt x="247664" y="225614"/>
                    <a:pt x="235274" y="241353"/>
                  </a:cubicBezTo>
                  <a:lnTo>
                    <a:pt x="219075" y="241353"/>
                  </a:lnTo>
                  <a:cubicBezTo>
                    <a:pt x="244106" y="201169"/>
                    <a:pt x="256622" y="160943"/>
                    <a:pt x="256622" y="120676"/>
                  </a:cubicBezTo>
                  <a:cubicBezTo>
                    <a:pt x="256622" y="104938"/>
                    <a:pt x="254822" y="89325"/>
                    <a:pt x="251222" y="73837"/>
                  </a:cubicBezTo>
                  <a:cubicBezTo>
                    <a:pt x="248376" y="61280"/>
                    <a:pt x="244399" y="49225"/>
                    <a:pt x="239293" y="37672"/>
                  </a:cubicBezTo>
                  <a:cubicBezTo>
                    <a:pt x="236028" y="30138"/>
                    <a:pt x="229289" y="17580"/>
                    <a:pt x="219075" y="0"/>
                  </a:cubicBezTo>
                  <a:close/>
                  <a:moveTo>
                    <a:pt x="44579" y="0"/>
                  </a:moveTo>
                  <a:lnTo>
                    <a:pt x="60778" y="0"/>
                  </a:lnTo>
                  <a:cubicBezTo>
                    <a:pt x="50648" y="17413"/>
                    <a:pt x="43951" y="29845"/>
                    <a:pt x="40686" y="37295"/>
                  </a:cubicBezTo>
                  <a:cubicBezTo>
                    <a:pt x="35580" y="48848"/>
                    <a:pt x="31561" y="60903"/>
                    <a:pt x="28631" y="73460"/>
                  </a:cubicBezTo>
                  <a:cubicBezTo>
                    <a:pt x="25031" y="89115"/>
                    <a:pt x="23231" y="104854"/>
                    <a:pt x="23231" y="120676"/>
                  </a:cubicBezTo>
                  <a:cubicBezTo>
                    <a:pt x="23231" y="160943"/>
                    <a:pt x="35747" y="201169"/>
                    <a:pt x="60778" y="241353"/>
                  </a:cubicBezTo>
                  <a:lnTo>
                    <a:pt x="44579" y="241353"/>
                  </a:lnTo>
                  <a:cubicBezTo>
                    <a:pt x="32105" y="225614"/>
                    <a:pt x="21557" y="207196"/>
                    <a:pt x="12934" y="186100"/>
                  </a:cubicBezTo>
                  <a:cubicBezTo>
                    <a:pt x="4312" y="165004"/>
                    <a:pt x="0" y="143154"/>
                    <a:pt x="0" y="120551"/>
                  </a:cubicBezTo>
                  <a:cubicBezTo>
                    <a:pt x="0" y="100626"/>
                    <a:pt x="3223" y="81539"/>
                    <a:pt x="9669" y="63289"/>
                  </a:cubicBezTo>
                  <a:cubicBezTo>
                    <a:pt x="17204" y="42109"/>
                    <a:pt x="28840" y="21012"/>
                    <a:pt x="445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2" name="TextBox 2471">
              <a:extLst>
                <a:ext uri="{FF2B5EF4-FFF2-40B4-BE49-F238E27FC236}">
                  <a16:creationId xmlns:a16="http://schemas.microsoft.com/office/drawing/2014/main" id="{9BD10B25-F208-00AD-C3AB-1D5DF77A4FCC}"/>
                </a:ext>
              </a:extLst>
            </p:cNvPr>
            <p:cNvSpPr txBox="1"/>
            <p:nvPr/>
          </p:nvSpPr>
          <p:spPr>
            <a:xfrm>
              <a:off x="-5625043" y="1475395"/>
              <a:ext cx="3019382" cy="41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i="1" dirty="0" err="1"/>
                <a:t>Maxout</a:t>
              </a:r>
              <a:r>
                <a:rPr lang="en-US" altLang="zh-CN" sz="2800" dirty="0"/>
                <a:t>  Fusion</a:t>
              </a:r>
              <a:endParaRPr lang="zh-CN" altLang="en-US" sz="2800" dirty="0"/>
            </a:p>
          </p:txBody>
        </p:sp>
      </p:grpSp>
      <p:grpSp>
        <p:nvGrpSpPr>
          <p:cNvPr id="2481" name="Group 2480">
            <a:extLst>
              <a:ext uri="{FF2B5EF4-FFF2-40B4-BE49-F238E27FC236}">
                <a16:creationId xmlns:a16="http://schemas.microsoft.com/office/drawing/2014/main" id="{DB6F3F28-3405-8DDB-DB58-866DCC658CA3}"/>
              </a:ext>
            </a:extLst>
          </p:cNvPr>
          <p:cNvGrpSpPr/>
          <p:nvPr/>
        </p:nvGrpSpPr>
        <p:grpSpPr>
          <a:xfrm>
            <a:off x="26468674" y="18541394"/>
            <a:ext cx="5180319" cy="3006915"/>
            <a:chOff x="-3286670" y="-454235"/>
            <a:chExt cx="4231528" cy="2366598"/>
          </a:xfrm>
        </p:grpSpPr>
        <p:grpSp>
          <p:nvGrpSpPr>
            <p:cNvPr id="2482" name="Group 2481">
              <a:extLst>
                <a:ext uri="{FF2B5EF4-FFF2-40B4-BE49-F238E27FC236}">
                  <a16:creationId xmlns:a16="http://schemas.microsoft.com/office/drawing/2014/main" id="{1016A56A-6BDC-53F4-7074-FB74AE9545FD}"/>
                </a:ext>
              </a:extLst>
            </p:cNvPr>
            <p:cNvGrpSpPr/>
            <p:nvPr/>
          </p:nvGrpSpPr>
          <p:grpSpPr>
            <a:xfrm>
              <a:off x="-3286670" y="-454235"/>
              <a:ext cx="3042904" cy="2252451"/>
              <a:chOff x="-3286670" y="-454235"/>
              <a:chExt cx="3042904" cy="2252451"/>
            </a:xfrm>
          </p:grpSpPr>
          <p:grpSp>
            <p:nvGrpSpPr>
              <p:cNvPr id="2484" name="Group 2483">
                <a:extLst>
                  <a:ext uri="{FF2B5EF4-FFF2-40B4-BE49-F238E27FC236}">
                    <a16:creationId xmlns:a16="http://schemas.microsoft.com/office/drawing/2014/main" id="{069EECD3-6AE8-F570-E1CC-ACD867092734}"/>
                  </a:ext>
                </a:extLst>
              </p:cNvPr>
              <p:cNvGrpSpPr/>
              <p:nvPr/>
            </p:nvGrpSpPr>
            <p:grpSpPr>
              <a:xfrm>
                <a:off x="-3286670" y="-454235"/>
                <a:ext cx="3042904" cy="1887394"/>
                <a:chOff x="-3286670" y="-454235"/>
                <a:chExt cx="3042904" cy="1887394"/>
              </a:xfrm>
            </p:grpSpPr>
            <p:pic>
              <p:nvPicPr>
                <p:cNvPr id="2486" name="Picture 6" descr="Image preview">
                  <a:extLst>
                    <a:ext uri="{FF2B5EF4-FFF2-40B4-BE49-F238E27FC236}">
                      <a16:creationId xmlns:a16="http://schemas.microsoft.com/office/drawing/2014/main" id="{5FA508F7-B42D-C8DE-ED8A-8A48A64A65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84" r="17515" b="17298"/>
                <a:stretch/>
              </p:blipFill>
              <p:spPr bwMode="auto">
                <a:xfrm>
                  <a:off x="-3286670" y="-454235"/>
                  <a:ext cx="3042904" cy="18873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87" name="Rectangle 2486">
                  <a:extLst>
                    <a:ext uri="{FF2B5EF4-FFF2-40B4-BE49-F238E27FC236}">
                      <a16:creationId xmlns:a16="http://schemas.microsoft.com/office/drawing/2014/main" id="{6928EAA6-765E-8577-4E3E-45E8C3FEBA0F}"/>
                    </a:ext>
                  </a:extLst>
                </p:cNvPr>
                <p:cNvSpPr/>
                <p:nvPr/>
              </p:nvSpPr>
              <p:spPr>
                <a:xfrm rot="5400000">
                  <a:off x="-675494" y="366552"/>
                  <a:ext cx="279400" cy="362882"/>
                </a:xfrm>
                <a:prstGeom prst="rect">
                  <a:avLst/>
                </a:prstGeom>
                <a:noFill/>
                <a:ln w="1905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88" name="Rectangle 2487">
                  <a:extLst>
                    <a:ext uri="{FF2B5EF4-FFF2-40B4-BE49-F238E27FC236}">
                      <a16:creationId xmlns:a16="http://schemas.microsoft.com/office/drawing/2014/main" id="{32622402-2D9E-3EAC-E3CC-B459A9912061}"/>
                    </a:ext>
                  </a:extLst>
                </p:cNvPr>
                <p:cNvSpPr/>
                <p:nvPr/>
              </p:nvSpPr>
              <p:spPr>
                <a:xfrm rot="5400000">
                  <a:off x="-1280339" y="541118"/>
                  <a:ext cx="279400" cy="362882"/>
                </a:xfrm>
                <a:prstGeom prst="rect">
                  <a:avLst/>
                </a:prstGeom>
                <a:noFill/>
                <a:ln w="1905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89" name="Rectangle 2488">
                  <a:extLst>
                    <a:ext uri="{FF2B5EF4-FFF2-40B4-BE49-F238E27FC236}">
                      <a16:creationId xmlns:a16="http://schemas.microsoft.com/office/drawing/2014/main" id="{708EA057-9C07-9D04-B56E-B5F65BE2DC07}"/>
                    </a:ext>
                  </a:extLst>
                </p:cNvPr>
                <p:cNvSpPr/>
                <p:nvPr/>
              </p:nvSpPr>
              <p:spPr>
                <a:xfrm rot="5400000">
                  <a:off x="-2312700" y="541118"/>
                  <a:ext cx="279400" cy="362882"/>
                </a:xfrm>
                <a:prstGeom prst="rect">
                  <a:avLst/>
                </a:prstGeom>
                <a:noFill/>
                <a:ln w="1905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90" name="Rectangle 2489">
                  <a:extLst>
                    <a:ext uri="{FF2B5EF4-FFF2-40B4-BE49-F238E27FC236}">
                      <a16:creationId xmlns:a16="http://schemas.microsoft.com/office/drawing/2014/main" id="{E06CB0C9-BD5F-147A-5148-459CA04BEDC6}"/>
                    </a:ext>
                  </a:extLst>
                </p:cNvPr>
                <p:cNvSpPr/>
                <p:nvPr/>
              </p:nvSpPr>
              <p:spPr>
                <a:xfrm rot="5400000">
                  <a:off x="-2371441" y="892480"/>
                  <a:ext cx="279400" cy="362882"/>
                </a:xfrm>
                <a:prstGeom prst="rect">
                  <a:avLst/>
                </a:prstGeom>
                <a:noFill/>
                <a:ln w="1905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91" name="Rectangle 2490">
                  <a:extLst>
                    <a:ext uri="{FF2B5EF4-FFF2-40B4-BE49-F238E27FC236}">
                      <a16:creationId xmlns:a16="http://schemas.microsoft.com/office/drawing/2014/main" id="{E3544649-4933-C88C-1A89-0F77C4777032}"/>
                    </a:ext>
                  </a:extLst>
                </p:cNvPr>
                <p:cNvSpPr/>
                <p:nvPr/>
              </p:nvSpPr>
              <p:spPr>
                <a:xfrm>
                  <a:off x="-1716465" y="-434673"/>
                  <a:ext cx="279400" cy="362882"/>
                </a:xfrm>
                <a:prstGeom prst="rect">
                  <a:avLst/>
                </a:prstGeom>
                <a:noFill/>
                <a:ln w="1905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92" name="Rectangle 2491">
                  <a:extLst>
                    <a:ext uri="{FF2B5EF4-FFF2-40B4-BE49-F238E27FC236}">
                      <a16:creationId xmlns:a16="http://schemas.microsoft.com/office/drawing/2014/main" id="{2D5038C7-BBAC-CD22-48C0-A3D65FFEBA54}"/>
                    </a:ext>
                  </a:extLst>
                </p:cNvPr>
                <p:cNvSpPr/>
                <p:nvPr/>
              </p:nvSpPr>
              <p:spPr>
                <a:xfrm>
                  <a:off x="-1716465" y="45411"/>
                  <a:ext cx="279400" cy="362882"/>
                </a:xfrm>
                <a:prstGeom prst="rect">
                  <a:avLst/>
                </a:prstGeom>
                <a:noFill/>
                <a:ln w="1905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93" name="Rectangle 2492">
                  <a:extLst>
                    <a:ext uri="{FF2B5EF4-FFF2-40B4-BE49-F238E27FC236}">
                      <a16:creationId xmlns:a16="http://schemas.microsoft.com/office/drawing/2014/main" id="{63A8908F-D503-A80F-5EAA-F76D73E7ABD4}"/>
                    </a:ext>
                  </a:extLst>
                </p:cNvPr>
                <p:cNvSpPr/>
                <p:nvPr/>
              </p:nvSpPr>
              <p:spPr>
                <a:xfrm rot="5400000">
                  <a:off x="-3184657" y="744943"/>
                  <a:ext cx="279400" cy="362882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85" name="TextBox 2484">
                <a:extLst>
                  <a:ext uri="{FF2B5EF4-FFF2-40B4-BE49-F238E27FC236}">
                    <a16:creationId xmlns:a16="http://schemas.microsoft.com/office/drawing/2014/main" id="{B27CB7B4-D0ED-67C8-3C07-B36FE63432A2}"/>
                  </a:ext>
                </a:extLst>
              </p:cNvPr>
              <p:cNvSpPr txBox="1"/>
              <p:nvPr/>
            </p:nvSpPr>
            <p:spPr>
              <a:xfrm>
                <a:off x="-2457815" y="1556863"/>
                <a:ext cx="289378" cy="241353"/>
              </a:xfrm>
              <a:custGeom>
                <a:avLst/>
                <a:gdLst/>
                <a:ahLst/>
                <a:cxnLst/>
                <a:rect l="l" t="t" r="r" b="b"/>
                <a:pathLst>
                  <a:path w="289378" h="241353">
                    <a:moveTo>
                      <a:pt x="137462" y="69568"/>
                    </a:moveTo>
                    <a:cubicBezTo>
                      <a:pt x="127416" y="69568"/>
                      <a:pt x="119023" y="73670"/>
                      <a:pt x="112284" y="81874"/>
                    </a:cubicBezTo>
                    <a:cubicBezTo>
                      <a:pt x="105545" y="90078"/>
                      <a:pt x="102176" y="103012"/>
                      <a:pt x="102176" y="120676"/>
                    </a:cubicBezTo>
                    <a:cubicBezTo>
                      <a:pt x="102176" y="137754"/>
                      <a:pt x="105775" y="150521"/>
                      <a:pt x="112975" y="158976"/>
                    </a:cubicBezTo>
                    <a:cubicBezTo>
                      <a:pt x="120174" y="167431"/>
                      <a:pt x="128672" y="171659"/>
                      <a:pt x="138466" y="171659"/>
                    </a:cubicBezTo>
                    <a:cubicBezTo>
                      <a:pt x="148345" y="171659"/>
                      <a:pt x="156737" y="167620"/>
                      <a:pt x="163644" y="159541"/>
                    </a:cubicBezTo>
                    <a:cubicBezTo>
                      <a:pt x="170550" y="151463"/>
                      <a:pt x="174004" y="139135"/>
                      <a:pt x="174004" y="122560"/>
                    </a:cubicBezTo>
                    <a:cubicBezTo>
                      <a:pt x="174004" y="104310"/>
                      <a:pt x="170488" y="90915"/>
                      <a:pt x="163456" y="82376"/>
                    </a:cubicBezTo>
                    <a:cubicBezTo>
                      <a:pt x="156423" y="73837"/>
                      <a:pt x="147759" y="69568"/>
                      <a:pt x="137462" y="69568"/>
                    </a:cubicBezTo>
                    <a:close/>
                    <a:moveTo>
                      <a:pt x="172120" y="3139"/>
                    </a:moveTo>
                    <a:lnTo>
                      <a:pt x="194598" y="3139"/>
                    </a:lnTo>
                    <a:lnTo>
                      <a:pt x="194598" y="187230"/>
                    </a:lnTo>
                    <a:lnTo>
                      <a:pt x="173627" y="187230"/>
                    </a:lnTo>
                    <a:lnTo>
                      <a:pt x="173627" y="170403"/>
                    </a:lnTo>
                    <a:cubicBezTo>
                      <a:pt x="165172" y="183630"/>
                      <a:pt x="152740" y="190244"/>
                      <a:pt x="136332" y="190244"/>
                    </a:cubicBezTo>
                    <a:cubicBezTo>
                      <a:pt x="125700" y="190244"/>
                      <a:pt x="115926" y="187314"/>
                      <a:pt x="107010" y="181454"/>
                    </a:cubicBezTo>
                    <a:cubicBezTo>
                      <a:pt x="98094" y="175594"/>
                      <a:pt x="91188" y="167411"/>
                      <a:pt x="86290" y="156904"/>
                    </a:cubicBezTo>
                    <a:cubicBezTo>
                      <a:pt x="81393" y="146398"/>
                      <a:pt x="78944" y="134322"/>
                      <a:pt x="78944" y="120676"/>
                    </a:cubicBezTo>
                    <a:cubicBezTo>
                      <a:pt x="78944" y="107365"/>
                      <a:pt x="81163" y="95289"/>
                      <a:pt x="85600" y="84448"/>
                    </a:cubicBezTo>
                    <a:cubicBezTo>
                      <a:pt x="90037" y="73607"/>
                      <a:pt x="96692" y="65298"/>
                      <a:pt x="105566" y="59522"/>
                    </a:cubicBezTo>
                    <a:cubicBezTo>
                      <a:pt x="114440" y="53745"/>
                      <a:pt x="124360" y="50857"/>
                      <a:pt x="135327" y="50857"/>
                    </a:cubicBezTo>
                    <a:cubicBezTo>
                      <a:pt x="143364" y="50857"/>
                      <a:pt x="150521" y="52552"/>
                      <a:pt x="156800" y="55943"/>
                    </a:cubicBezTo>
                    <a:cubicBezTo>
                      <a:pt x="163079" y="59333"/>
                      <a:pt x="168185" y="63749"/>
                      <a:pt x="172120" y="69191"/>
                    </a:cubicBezTo>
                    <a:close/>
                    <a:moveTo>
                      <a:pt x="228600" y="0"/>
                    </a:moveTo>
                    <a:lnTo>
                      <a:pt x="244799" y="0"/>
                    </a:lnTo>
                    <a:cubicBezTo>
                      <a:pt x="260538" y="21012"/>
                      <a:pt x="272174" y="42109"/>
                      <a:pt x="279709" y="63289"/>
                    </a:cubicBezTo>
                    <a:cubicBezTo>
                      <a:pt x="286155" y="81539"/>
                      <a:pt x="289378" y="100626"/>
                      <a:pt x="289378" y="120551"/>
                    </a:cubicBezTo>
                    <a:cubicBezTo>
                      <a:pt x="289378" y="143154"/>
                      <a:pt x="285046" y="165004"/>
                      <a:pt x="276381" y="186100"/>
                    </a:cubicBezTo>
                    <a:cubicBezTo>
                      <a:pt x="267717" y="207196"/>
                      <a:pt x="257189" y="225614"/>
                      <a:pt x="244799" y="241353"/>
                    </a:cubicBezTo>
                    <a:lnTo>
                      <a:pt x="228600" y="241353"/>
                    </a:lnTo>
                    <a:cubicBezTo>
                      <a:pt x="253631" y="201169"/>
                      <a:pt x="266147" y="160943"/>
                      <a:pt x="266147" y="120676"/>
                    </a:cubicBezTo>
                    <a:cubicBezTo>
                      <a:pt x="266147" y="104938"/>
                      <a:pt x="264347" y="89325"/>
                      <a:pt x="260747" y="73837"/>
                    </a:cubicBezTo>
                    <a:cubicBezTo>
                      <a:pt x="257901" y="61280"/>
                      <a:pt x="253924" y="49225"/>
                      <a:pt x="248818" y="37672"/>
                    </a:cubicBezTo>
                    <a:cubicBezTo>
                      <a:pt x="245553" y="30138"/>
                      <a:pt x="238814" y="17580"/>
                      <a:pt x="228600" y="0"/>
                    </a:cubicBezTo>
                    <a:close/>
                    <a:moveTo>
                      <a:pt x="44579" y="0"/>
                    </a:moveTo>
                    <a:lnTo>
                      <a:pt x="60778" y="0"/>
                    </a:lnTo>
                    <a:cubicBezTo>
                      <a:pt x="50648" y="17413"/>
                      <a:pt x="43951" y="29845"/>
                      <a:pt x="40686" y="37295"/>
                    </a:cubicBezTo>
                    <a:cubicBezTo>
                      <a:pt x="35580" y="48848"/>
                      <a:pt x="31561" y="60903"/>
                      <a:pt x="28631" y="73460"/>
                    </a:cubicBezTo>
                    <a:cubicBezTo>
                      <a:pt x="25031" y="89115"/>
                      <a:pt x="23232" y="104854"/>
                      <a:pt x="23232" y="120676"/>
                    </a:cubicBezTo>
                    <a:cubicBezTo>
                      <a:pt x="23232" y="160943"/>
                      <a:pt x="35747" y="201169"/>
                      <a:pt x="60778" y="241353"/>
                    </a:cubicBezTo>
                    <a:lnTo>
                      <a:pt x="44579" y="241353"/>
                    </a:lnTo>
                    <a:cubicBezTo>
                      <a:pt x="32105" y="225614"/>
                      <a:pt x="21557" y="207196"/>
                      <a:pt x="12934" y="186100"/>
                    </a:cubicBezTo>
                    <a:cubicBezTo>
                      <a:pt x="4312" y="165004"/>
                      <a:pt x="0" y="143154"/>
                      <a:pt x="0" y="120551"/>
                    </a:cubicBezTo>
                    <a:cubicBezTo>
                      <a:pt x="0" y="100626"/>
                      <a:pt x="3223" y="81539"/>
                      <a:pt x="9670" y="63289"/>
                    </a:cubicBezTo>
                    <a:cubicBezTo>
                      <a:pt x="17204" y="42109"/>
                      <a:pt x="28840" y="21012"/>
                      <a:pt x="4457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83" name="TextBox 2482">
              <a:extLst>
                <a:ext uri="{FF2B5EF4-FFF2-40B4-BE49-F238E27FC236}">
                  <a16:creationId xmlns:a16="http://schemas.microsoft.com/office/drawing/2014/main" id="{45643456-160F-0A28-F65D-CD758A75E078}"/>
                </a:ext>
              </a:extLst>
            </p:cNvPr>
            <p:cNvSpPr txBox="1"/>
            <p:nvPr/>
          </p:nvSpPr>
          <p:spPr>
            <a:xfrm>
              <a:off x="-2074524" y="1500562"/>
              <a:ext cx="3019382" cy="41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Ours</a:t>
              </a:r>
              <a:endParaRPr lang="zh-CN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94" name="TextBox 2493">
                <a:extLst>
                  <a:ext uri="{FF2B5EF4-FFF2-40B4-BE49-F238E27FC236}">
                    <a16:creationId xmlns:a16="http://schemas.microsoft.com/office/drawing/2014/main" id="{3011564C-D6FD-8BCF-FD31-69589167C03F}"/>
                  </a:ext>
                </a:extLst>
              </p:cNvPr>
              <p:cNvSpPr txBox="1"/>
              <p:nvPr/>
            </p:nvSpPr>
            <p:spPr>
              <a:xfrm>
                <a:off x="10908349" y="30216017"/>
                <a:ext cx="11008559" cy="72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∅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𝐶𝑜𝑛𝑣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𝑒𝑔𝑜</m:t>
                          </m:r>
                        </m:sub>
                      </m:sSub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||</m:t>
                      </m:r>
                      <m:sSubSup>
                        <m:sSub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)∈</m:t>
                      </m:r>
                      <m:sSup>
                        <m:s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p>
                      </m:sSup>
                    </m:oMath>
                  </m:oMathPara>
                </a14:m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94" name="TextBox 2493">
                <a:extLst>
                  <a:ext uri="{FF2B5EF4-FFF2-40B4-BE49-F238E27FC236}">
                    <a16:creationId xmlns:a16="http://schemas.microsoft.com/office/drawing/2014/main" id="{3011564C-D6FD-8BCF-FD31-69589167C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8349" y="30216017"/>
                <a:ext cx="11008559" cy="72096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5" name="TextBox 2494">
                <a:extLst>
                  <a:ext uri="{FF2B5EF4-FFF2-40B4-BE49-F238E27FC236}">
                    <a16:creationId xmlns:a16="http://schemas.microsoft.com/office/drawing/2014/main" id="{4CECD934-93DC-6519-2E82-F2284E378FE8}"/>
                  </a:ext>
                </a:extLst>
              </p:cNvPr>
              <p:cNvSpPr txBox="1"/>
              <p:nvPr/>
            </p:nvSpPr>
            <p:spPr>
              <a:xfrm>
                <a:off x="11891494" y="29074379"/>
                <a:ext cx="9042271" cy="69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𝑒𝑔𝑜</m:t>
                          </m:r>
                        </m:sub>
                      </m:sSub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𝐸𝑔𝑜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𝑣𝑒h𝑖𝑐𝑙</m:t>
                      </m:r>
                      <m:sSup>
                        <m:s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𝐹𝑒𝑎𝑡𝑢𝑟𝑒</m:t>
                      </m:r>
                    </m:oMath>
                  </m:oMathPara>
                </a14:m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95" name="TextBox 2494">
                <a:extLst>
                  <a:ext uri="{FF2B5EF4-FFF2-40B4-BE49-F238E27FC236}">
                    <a16:creationId xmlns:a16="http://schemas.microsoft.com/office/drawing/2014/main" id="{4CECD934-93DC-6519-2E82-F2284E378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1494" y="29074379"/>
                <a:ext cx="9042271" cy="69140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6" name="TextBox 2495">
                <a:extLst>
                  <a:ext uri="{FF2B5EF4-FFF2-40B4-BE49-F238E27FC236}">
                    <a16:creationId xmlns:a16="http://schemas.microsoft.com/office/drawing/2014/main" id="{4597722B-1C8E-A37A-18C0-85CEF0F7E4F8}"/>
                  </a:ext>
                </a:extLst>
              </p:cNvPr>
              <p:cNvSpPr txBox="1"/>
              <p:nvPr/>
            </p:nvSpPr>
            <p:spPr>
              <a:xfrm>
                <a:off x="17819848" y="29105039"/>
                <a:ext cx="11008559" cy="7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𝑆𝑒𝑛𝑑𝑒𝑟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𝑣𝑒h𝑖𝑐𝑙</m:t>
                      </m:r>
                      <m:sSup>
                        <m:s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𝐹𝑒𝑎𝑡𝑢𝑟𝑒</m:t>
                      </m:r>
                    </m:oMath>
                  </m:oMathPara>
                </a14:m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96" name="TextBox 2495">
                <a:extLst>
                  <a:ext uri="{FF2B5EF4-FFF2-40B4-BE49-F238E27FC236}">
                    <a16:creationId xmlns:a16="http://schemas.microsoft.com/office/drawing/2014/main" id="{4597722B-1C8E-A37A-18C0-85CEF0F7E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848" y="29105039"/>
                <a:ext cx="11008559" cy="70942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7" name="TextBox 2496">
                <a:extLst>
                  <a:ext uri="{FF2B5EF4-FFF2-40B4-BE49-F238E27FC236}">
                    <a16:creationId xmlns:a16="http://schemas.microsoft.com/office/drawing/2014/main" id="{1B54B62A-8F41-F8A1-5460-BA5983A0410B}"/>
                  </a:ext>
                </a:extLst>
              </p:cNvPr>
              <p:cNvSpPr txBox="1"/>
              <p:nvPr/>
            </p:nvSpPr>
            <p:spPr>
              <a:xfrm>
                <a:off x="19059238" y="30305419"/>
                <a:ext cx="12811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=∅ ⨁(</m:t>
                      </m:r>
                      <m:r>
                        <a:rPr lang="zh-CN" alt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𝐵𝑁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𝐶𝑜𝑛𝑣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zh-CN" alt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𝐵𝑁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𝐶𝑜𝑛𝑣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(∅)))))))∈</m:t>
                      </m:r>
                      <m:sSup>
                        <m:s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p>
                      </m:sSup>
                    </m:oMath>
                  </m:oMathPara>
                </a14:m>
                <a:endParaRPr lang="en-US" altLang="zh-C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97" name="TextBox 2496">
                <a:extLst>
                  <a:ext uri="{FF2B5EF4-FFF2-40B4-BE49-F238E27FC236}">
                    <a16:creationId xmlns:a16="http://schemas.microsoft.com/office/drawing/2014/main" id="{1B54B62A-8F41-F8A1-5460-BA5983A04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9238" y="30305419"/>
                <a:ext cx="12811523" cy="64633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8" name="TextBox 2497">
                <a:extLst>
                  <a:ext uri="{FF2B5EF4-FFF2-40B4-BE49-F238E27FC236}">
                    <a16:creationId xmlns:a16="http://schemas.microsoft.com/office/drawing/2014/main" id="{B645A396-CC4E-F252-4481-1A48A8EA27CB}"/>
                  </a:ext>
                </a:extLst>
              </p:cNvPr>
              <p:cNvSpPr txBox="1"/>
              <p:nvPr/>
            </p:nvSpPr>
            <p:spPr>
              <a:xfrm>
                <a:off x="9879181" y="31407219"/>
                <a:ext cx="12811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𝑛𝑜𝑚𝑎𝑙𝑖𝑧𝑒</m:t>
                      </m:r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zh-CN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𝑔𝑒𝑡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en-US" altLang="zh-C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98" name="TextBox 2497">
                <a:extLst>
                  <a:ext uri="{FF2B5EF4-FFF2-40B4-BE49-F238E27FC236}">
                    <a16:creationId xmlns:a16="http://schemas.microsoft.com/office/drawing/2014/main" id="{B645A396-CC4E-F252-4481-1A48A8EA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181" y="31407219"/>
                <a:ext cx="12811523" cy="64633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0" name="TextBox 2499">
                <a:extLst>
                  <a:ext uri="{FF2B5EF4-FFF2-40B4-BE49-F238E27FC236}">
                    <a16:creationId xmlns:a16="http://schemas.microsoft.com/office/drawing/2014/main" id="{0C52C377-6952-B50C-E583-1BE4E54A07D4}"/>
                  </a:ext>
                </a:extLst>
              </p:cNvPr>
              <p:cNvSpPr txBox="1"/>
              <p:nvPr/>
            </p:nvSpPr>
            <p:spPr>
              <a:xfrm>
                <a:off x="19086010" y="31373142"/>
                <a:ext cx="12881946" cy="749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𝑒𝑔𝑜</m:t>
                          </m:r>
                        </m:sub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𝐶𝑜𝑛𝑣</m:t>
                      </m:r>
                      <m:d>
                        <m:d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altLang="zh-CN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𝑒𝑔𝑜</m:t>
                              </m:r>
                            </m:sub>
                          </m:sSub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)||</m:t>
                          </m:r>
                          <m:d>
                            <m:dPr>
                              <m:ctrlP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(1−</m:t>
                              </m:r>
                              <m:r>
                                <a:rPr lang="en-US" altLang="zh-CN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altLang="zh-CN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altLang="zh-CN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p>
                      </m:sSup>
                    </m:oMath>
                  </m:oMathPara>
                </a14:m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00" name="TextBox 2499">
                <a:extLst>
                  <a:ext uri="{FF2B5EF4-FFF2-40B4-BE49-F238E27FC236}">
                    <a16:creationId xmlns:a16="http://schemas.microsoft.com/office/drawing/2014/main" id="{0C52C377-6952-B50C-E583-1BE4E54A0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6010" y="31373142"/>
                <a:ext cx="12881946" cy="749179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1" name="TextBox 2500">
            <a:extLst>
              <a:ext uri="{FF2B5EF4-FFF2-40B4-BE49-F238E27FC236}">
                <a16:creationId xmlns:a16="http://schemas.microsoft.com/office/drawing/2014/main" id="{F6E538FD-6845-0697-826E-FAB7B033D0F9}"/>
              </a:ext>
            </a:extLst>
          </p:cNvPr>
          <p:cNvSpPr txBox="1"/>
          <p:nvPr/>
        </p:nvSpPr>
        <p:spPr>
          <a:xfrm>
            <a:off x="32016852" y="8236343"/>
            <a:ext cx="1091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altLang="zh-CN" sz="3600" b="1" dirty="0"/>
              <a:t>Comparison of Individual Perception </a:t>
            </a:r>
          </a:p>
        </p:txBody>
      </p:sp>
      <p:sp>
        <p:nvSpPr>
          <p:cNvPr id="2502" name="TextBox 2501">
            <a:extLst>
              <a:ext uri="{FF2B5EF4-FFF2-40B4-BE49-F238E27FC236}">
                <a16:creationId xmlns:a16="http://schemas.microsoft.com/office/drawing/2014/main" id="{E6569954-B90B-3159-D951-39FD17910932}"/>
              </a:ext>
            </a:extLst>
          </p:cNvPr>
          <p:cNvSpPr txBox="1"/>
          <p:nvPr/>
        </p:nvSpPr>
        <p:spPr>
          <a:xfrm>
            <a:off x="32016852" y="14480226"/>
            <a:ext cx="1091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altLang="zh-CN" sz="3600" b="1" dirty="0"/>
              <a:t>Comparison of Cooperative Perception </a:t>
            </a:r>
          </a:p>
        </p:txBody>
      </p:sp>
      <p:sp>
        <p:nvSpPr>
          <p:cNvPr id="2503" name="TextBox 2502">
            <a:extLst>
              <a:ext uri="{FF2B5EF4-FFF2-40B4-BE49-F238E27FC236}">
                <a16:creationId xmlns:a16="http://schemas.microsoft.com/office/drawing/2014/main" id="{8DF32215-857C-E98C-4DF9-F3F4DB7C188D}"/>
              </a:ext>
            </a:extLst>
          </p:cNvPr>
          <p:cNvSpPr txBox="1"/>
          <p:nvPr/>
        </p:nvSpPr>
        <p:spPr>
          <a:xfrm>
            <a:off x="32016852" y="20004742"/>
            <a:ext cx="1091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altLang="zh-CN" sz="3600" b="1" dirty="0"/>
              <a:t>Qualitative Evaluations</a:t>
            </a:r>
          </a:p>
        </p:txBody>
      </p:sp>
      <p:grpSp>
        <p:nvGrpSpPr>
          <p:cNvPr id="2550" name="Group 2549">
            <a:extLst>
              <a:ext uri="{FF2B5EF4-FFF2-40B4-BE49-F238E27FC236}">
                <a16:creationId xmlns:a16="http://schemas.microsoft.com/office/drawing/2014/main" id="{6D2137E6-E46C-CFEB-8B35-0B23A5A151CA}"/>
              </a:ext>
            </a:extLst>
          </p:cNvPr>
          <p:cNvGrpSpPr/>
          <p:nvPr/>
        </p:nvGrpSpPr>
        <p:grpSpPr>
          <a:xfrm>
            <a:off x="37868590" y="20974927"/>
            <a:ext cx="5193518" cy="3925076"/>
            <a:chOff x="-4981" y="39488"/>
            <a:chExt cx="9065377" cy="7257144"/>
          </a:xfrm>
        </p:grpSpPr>
        <p:sp>
          <p:nvSpPr>
            <p:cNvPr id="2551" name="TextBox 2550">
              <a:extLst>
                <a:ext uri="{FF2B5EF4-FFF2-40B4-BE49-F238E27FC236}">
                  <a16:creationId xmlns:a16="http://schemas.microsoft.com/office/drawing/2014/main" id="{F3C37002-7B80-0CFB-69D9-D647A2D2B0C1}"/>
                </a:ext>
              </a:extLst>
            </p:cNvPr>
            <p:cNvSpPr txBox="1"/>
            <p:nvPr/>
          </p:nvSpPr>
          <p:spPr>
            <a:xfrm>
              <a:off x="1371612" y="3275113"/>
              <a:ext cx="1706463" cy="286048"/>
            </a:xfrm>
            <a:custGeom>
              <a:avLst/>
              <a:gdLst/>
              <a:ahLst/>
              <a:cxnLst/>
              <a:rect l="l" t="t" r="r" b="b"/>
              <a:pathLst>
                <a:path w="1706463" h="286048">
                  <a:moveTo>
                    <a:pt x="207317" y="142578"/>
                  </a:moveTo>
                  <a:cubicBezTo>
                    <a:pt x="197594" y="146547"/>
                    <a:pt x="183009" y="149920"/>
                    <a:pt x="163562" y="152698"/>
                  </a:cubicBezTo>
                  <a:cubicBezTo>
                    <a:pt x="152549" y="154286"/>
                    <a:pt x="144760" y="156072"/>
                    <a:pt x="140196" y="158056"/>
                  </a:cubicBezTo>
                  <a:cubicBezTo>
                    <a:pt x="135632" y="160040"/>
                    <a:pt x="132110" y="162942"/>
                    <a:pt x="129629" y="166762"/>
                  </a:cubicBezTo>
                  <a:cubicBezTo>
                    <a:pt x="127149" y="170582"/>
                    <a:pt x="125908" y="174824"/>
                    <a:pt x="125908" y="179487"/>
                  </a:cubicBezTo>
                  <a:cubicBezTo>
                    <a:pt x="125908" y="186631"/>
                    <a:pt x="128612" y="192584"/>
                    <a:pt x="134020" y="197346"/>
                  </a:cubicBezTo>
                  <a:cubicBezTo>
                    <a:pt x="139427" y="202109"/>
                    <a:pt x="147340" y="204490"/>
                    <a:pt x="157758" y="204490"/>
                  </a:cubicBezTo>
                  <a:cubicBezTo>
                    <a:pt x="168077" y="204490"/>
                    <a:pt x="177254" y="202233"/>
                    <a:pt x="185291" y="197719"/>
                  </a:cubicBezTo>
                  <a:cubicBezTo>
                    <a:pt x="193328" y="193204"/>
                    <a:pt x="199231" y="187028"/>
                    <a:pt x="203001" y="179189"/>
                  </a:cubicBezTo>
                  <a:cubicBezTo>
                    <a:pt x="205879" y="173137"/>
                    <a:pt x="207317" y="164207"/>
                    <a:pt x="207317" y="152400"/>
                  </a:cubicBezTo>
                  <a:close/>
                  <a:moveTo>
                    <a:pt x="638919" y="129481"/>
                  </a:moveTo>
                  <a:lnTo>
                    <a:pt x="721221" y="129481"/>
                  </a:lnTo>
                  <a:lnTo>
                    <a:pt x="721221" y="156419"/>
                  </a:lnTo>
                  <a:lnTo>
                    <a:pt x="638919" y="156419"/>
                  </a:lnTo>
                  <a:close/>
                  <a:moveTo>
                    <a:pt x="1199257" y="82451"/>
                  </a:moveTo>
                  <a:cubicBezTo>
                    <a:pt x="1185862" y="82451"/>
                    <a:pt x="1174750" y="87462"/>
                    <a:pt x="1165920" y="97483"/>
                  </a:cubicBezTo>
                  <a:cubicBezTo>
                    <a:pt x="1157089" y="107504"/>
                    <a:pt x="1152674" y="122635"/>
                    <a:pt x="1152674" y="142875"/>
                  </a:cubicBezTo>
                  <a:cubicBezTo>
                    <a:pt x="1152674" y="163116"/>
                    <a:pt x="1157089" y="178272"/>
                    <a:pt x="1165920" y="188342"/>
                  </a:cubicBezTo>
                  <a:cubicBezTo>
                    <a:pt x="1174750" y="198413"/>
                    <a:pt x="1185862" y="203448"/>
                    <a:pt x="1199257" y="203448"/>
                  </a:cubicBezTo>
                  <a:cubicBezTo>
                    <a:pt x="1212552" y="203448"/>
                    <a:pt x="1223615" y="198388"/>
                    <a:pt x="1232446" y="188268"/>
                  </a:cubicBezTo>
                  <a:cubicBezTo>
                    <a:pt x="1241276" y="178148"/>
                    <a:pt x="1245691" y="162719"/>
                    <a:pt x="1245691" y="141982"/>
                  </a:cubicBezTo>
                  <a:cubicBezTo>
                    <a:pt x="1245691" y="122436"/>
                    <a:pt x="1241251" y="107628"/>
                    <a:pt x="1232371" y="97557"/>
                  </a:cubicBezTo>
                  <a:cubicBezTo>
                    <a:pt x="1223491" y="87487"/>
                    <a:pt x="1212453" y="82451"/>
                    <a:pt x="1199257" y="82451"/>
                  </a:cubicBezTo>
                  <a:close/>
                  <a:moveTo>
                    <a:pt x="1037332" y="82451"/>
                  </a:moveTo>
                  <a:cubicBezTo>
                    <a:pt x="1023937" y="82451"/>
                    <a:pt x="1012825" y="87462"/>
                    <a:pt x="1003995" y="97483"/>
                  </a:cubicBezTo>
                  <a:cubicBezTo>
                    <a:pt x="995164" y="107504"/>
                    <a:pt x="990749" y="122635"/>
                    <a:pt x="990749" y="142875"/>
                  </a:cubicBezTo>
                  <a:cubicBezTo>
                    <a:pt x="990749" y="163116"/>
                    <a:pt x="995164" y="178272"/>
                    <a:pt x="1003995" y="188342"/>
                  </a:cubicBezTo>
                  <a:cubicBezTo>
                    <a:pt x="1012825" y="198413"/>
                    <a:pt x="1023937" y="203448"/>
                    <a:pt x="1037332" y="203448"/>
                  </a:cubicBezTo>
                  <a:cubicBezTo>
                    <a:pt x="1050627" y="203448"/>
                    <a:pt x="1061690" y="198388"/>
                    <a:pt x="1070521" y="188268"/>
                  </a:cubicBezTo>
                  <a:cubicBezTo>
                    <a:pt x="1079351" y="178148"/>
                    <a:pt x="1083766" y="162719"/>
                    <a:pt x="1083766" y="141982"/>
                  </a:cubicBezTo>
                  <a:cubicBezTo>
                    <a:pt x="1083766" y="122436"/>
                    <a:pt x="1079326" y="107628"/>
                    <a:pt x="1070446" y="97557"/>
                  </a:cubicBezTo>
                  <a:cubicBezTo>
                    <a:pt x="1061566" y="87487"/>
                    <a:pt x="1050528" y="82451"/>
                    <a:pt x="1037332" y="82451"/>
                  </a:cubicBezTo>
                  <a:close/>
                  <a:moveTo>
                    <a:pt x="1524149" y="82302"/>
                  </a:moveTo>
                  <a:cubicBezTo>
                    <a:pt x="1511846" y="82302"/>
                    <a:pt x="1501502" y="86420"/>
                    <a:pt x="1493118" y="94655"/>
                  </a:cubicBezTo>
                  <a:cubicBezTo>
                    <a:pt x="1484734" y="102890"/>
                    <a:pt x="1480096" y="113904"/>
                    <a:pt x="1479203" y="127695"/>
                  </a:cubicBezTo>
                  <a:lnTo>
                    <a:pt x="1567458" y="127695"/>
                  </a:lnTo>
                  <a:cubicBezTo>
                    <a:pt x="1566267" y="114400"/>
                    <a:pt x="1562894" y="104428"/>
                    <a:pt x="1557337" y="97780"/>
                  </a:cubicBezTo>
                  <a:cubicBezTo>
                    <a:pt x="1548805" y="87462"/>
                    <a:pt x="1537742" y="82302"/>
                    <a:pt x="1524149" y="82302"/>
                  </a:cubicBezTo>
                  <a:close/>
                  <a:moveTo>
                    <a:pt x="1364754" y="81261"/>
                  </a:moveTo>
                  <a:cubicBezTo>
                    <a:pt x="1353344" y="81261"/>
                    <a:pt x="1343248" y="86594"/>
                    <a:pt x="1334467" y="97260"/>
                  </a:cubicBezTo>
                  <a:cubicBezTo>
                    <a:pt x="1325687" y="107926"/>
                    <a:pt x="1321296" y="123429"/>
                    <a:pt x="1321296" y="143768"/>
                  </a:cubicBezTo>
                  <a:cubicBezTo>
                    <a:pt x="1321296" y="164108"/>
                    <a:pt x="1325414" y="179140"/>
                    <a:pt x="1333649" y="188863"/>
                  </a:cubicBezTo>
                  <a:cubicBezTo>
                    <a:pt x="1341884" y="198587"/>
                    <a:pt x="1351855" y="203448"/>
                    <a:pt x="1363563" y="203448"/>
                  </a:cubicBezTo>
                  <a:cubicBezTo>
                    <a:pt x="1375470" y="203448"/>
                    <a:pt x="1385664" y="198413"/>
                    <a:pt x="1394148" y="188342"/>
                  </a:cubicBezTo>
                  <a:cubicBezTo>
                    <a:pt x="1402631" y="178272"/>
                    <a:pt x="1406872" y="162670"/>
                    <a:pt x="1406872" y="141536"/>
                  </a:cubicBezTo>
                  <a:cubicBezTo>
                    <a:pt x="1406872" y="121395"/>
                    <a:pt x="1402730" y="106313"/>
                    <a:pt x="1394445" y="96292"/>
                  </a:cubicBezTo>
                  <a:cubicBezTo>
                    <a:pt x="1386160" y="86271"/>
                    <a:pt x="1376263" y="81261"/>
                    <a:pt x="1364754" y="81261"/>
                  </a:cubicBezTo>
                  <a:close/>
                  <a:moveTo>
                    <a:pt x="1678930" y="60276"/>
                  </a:moveTo>
                  <a:cubicBezTo>
                    <a:pt x="1687959" y="60276"/>
                    <a:pt x="1697137" y="63153"/>
                    <a:pt x="1706463" y="68908"/>
                  </a:cubicBezTo>
                  <a:lnTo>
                    <a:pt x="1697236" y="93762"/>
                  </a:lnTo>
                  <a:cubicBezTo>
                    <a:pt x="1690687" y="89893"/>
                    <a:pt x="1684139" y="87958"/>
                    <a:pt x="1677591" y="87958"/>
                  </a:cubicBezTo>
                  <a:cubicBezTo>
                    <a:pt x="1671737" y="87958"/>
                    <a:pt x="1666478" y="89719"/>
                    <a:pt x="1661815" y="93241"/>
                  </a:cubicBezTo>
                  <a:cubicBezTo>
                    <a:pt x="1657152" y="96763"/>
                    <a:pt x="1653828" y="101650"/>
                    <a:pt x="1651843" y="107901"/>
                  </a:cubicBezTo>
                  <a:cubicBezTo>
                    <a:pt x="1648867" y="117426"/>
                    <a:pt x="1647378" y="127844"/>
                    <a:pt x="1647378" y="139155"/>
                  </a:cubicBezTo>
                  <a:lnTo>
                    <a:pt x="1647378" y="221903"/>
                  </a:lnTo>
                  <a:lnTo>
                    <a:pt x="1620589" y="221903"/>
                  </a:lnTo>
                  <a:lnTo>
                    <a:pt x="1620589" y="63848"/>
                  </a:lnTo>
                  <a:lnTo>
                    <a:pt x="1644700" y="63848"/>
                  </a:lnTo>
                  <a:lnTo>
                    <a:pt x="1644700" y="87809"/>
                  </a:lnTo>
                  <a:cubicBezTo>
                    <a:pt x="1650851" y="76597"/>
                    <a:pt x="1656531" y="69205"/>
                    <a:pt x="1661740" y="65634"/>
                  </a:cubicBezTo>
                  <a:cubicBezTo>
                    <a:pt x="1666949" y="62062"/>
                    <a:pt x="1672679" y="60276"/>
                    <a:pt x="1678930" y="60276"/>
                  </a:cubicBezTo>
                  <a:close/>
                  <a:moveTo>
                    <a:pt x="1523851" y="60276"/>
                  </a:moveTo>
                  <a:cubicBezTo>
                    <a:pt x="1544985" y="60276"/>
                    <a:pt x="1562249" y="67469"/>
                    <a:pt x="1575643" y="81856"/>
                  </a:cubicBezTo>
                  <a:cubicBezTo>
                    <a:pt x="1589038" y="96243"/>
                    <a:pt x="1595735" y="116483"/>
                    <a:pt x="1595735" y="142578"/>
                  </a:cubicBezTo>
                  <a:cubicBezTo>
                    <a:pt x="1595735" y="144165"/>
                    <a:pt x="1595685" y="146547"/>
                    <a:pt x="1595586" y="149721"/>
                  </a:cubicBezTo>
                  <a:lnTo>
                    <a:pt x="1477715" y="149721"/>
                  </a:lnTo>
                  <a:cubicBezTo>
                    <a:pt x="1478707" y="167085"/>
                    <a:pt x="1483618" y="180380"/>
                    <a:pt x="1492448" y="189607"/>
                  </a:cubicBezTo>
                  <a:cubicBezTo>
                    <a:pt x="1501279" y="198835"/>
                    <a:pt x="1512292" y="203448"/>
                    <a:pt x="1525488" y="203448"/>
                  </a:cubicBezTo>
                  <a:cubicBezTo>
                    <a:pt x="1535311" y="203448"/>
                    <a:pt x="1543695" y="200869"/>
                    <a:pt x="1550640" y="195709"/>
                  </a:cubicBezTo>
                  <a:cubicBezTo>
                    <a:pt x="1557585" y="190550"/>
                    <a:pt x="1563092" y="182315"/>
                    <a:pt x="1567160" y="171004"/>
                  </a:cubicBezTo>
                  <a:lnTo>
                    <a:pt x="1594842" y="174427"/>
                  </a:lnTo>
                  <a:cubicBezTo>
                    <a:pt x="1590477" y="190600"/>
                    <a:pt x="1582390" y="203151"/>
                    <a:pt x="1570583" y="212080"/>
                  </a:cubicBezTo>
                  <a:cubicBezTo>
                    <a:pt x="1558776" y="221010"/>
                    <a:pt x="1543695" y="225475"/>
                    <a:pt x="1525340" y="225475"/>
                  </a:cubicBezTo>
                  <a:cubicBezTo>
                    <a:pt x="1502221" y="225475"/>
                    <a:pt x="1483891" y="218356"/>
                    <a:pt x="1470348" y="204118"/>
                  </a:cubicBezTo>
                  <a:cubicBezTo>
                    <a:pt x="1456804" y="189880"/>
                    <a:pt x="1450032" y="169913"/>
                    <a:pt x="1450032" y="144215"/>
                  </a:cubicBezTo>
                  <a:cubicBezTo>
                    <a:pt x="1450032" y="117624"/>
                    <a:pt x="1456878" y="96987"/>
                    <a:pt x="1470571" y="82302"/>
                  </a:cubicBezTo>
                  <a:cubicBezTo>
                    <a:pt x="1484263" y="67618"/>
                    <a:pt x="1502023" y="60276"/>
                    <a:pt x="1523851" y="60276"/>
                  </a:cubicBezTo>
                  <a:close/>
                  <a:moveTo>
                    <a:pt x="1367284" y="60276"/>
                  </a:moveTo>
                  <a:cubicBezTo>
                    <a:pt x="1380778" y="60276"/>
                    <a:pt x="1392684" y="63748"/>
                    <a:pt x="1403003" y="70694"/>
                  </a:cubicBezTo>
                  <a:cubicBezTo>
                    <a:pt x="1413321" y="77639"/>
                    <a:pt x="1421110" y="87437"/>
                    <a:pt x="1426369" y="100087"/>
                  </a:cubicBezTo>
                  <a:cubicBezTo>
                    <a:pt x="1431627" y="112738"/>
                    <a:pt x="1434257" y="126604"/>
                    <a:pt x="1434257" y="141685"/>
                  </a:cubicBezTo>
                  <a:cubicBezTo>
                    <a:pt x="1434257" y="157857"/>
                    <a:pt x="1431355" y="172418"/>
                    <a:pt x="1425550" y="185366"/>
                  </a:cubicBezTo>
                  <a:cubicBezTo>
                    <a:pt x="1419746" y="198314"/>
                    <a:pt x="1411312" y="208236"/>
                    <a:pt x="1400249" y="215131"/>
                  </a:cubicBezTo>
                  <a:cubicBezTo>
                    <a:pt x="1389186" y="222027"/>
                    <a:pt x="1377553" y="225475"/>
                    <a:pt x="1365349" y="225475"/>
                  </a:cubicBezTo>
                  <a:cubicBezTo>
                    <a:pt x="1356420" y="225475"/>
                    <a:pt x="1348407" y="223590"/>
                    <a:pt x="1341314" y="219820"/>
                  </a:cubicBezTo>
                  <a:cubicBezTo>
                    <a:pt x="1334219" y="216049"/>
                    <a:pt x="1328390" y="211287"/>
                    <a:pt x="1323826" y="205532"/>
                  </a:cubicBezTo>
                  <a:lnTo>
                    <a:pt x="1323826" y="282476"/>
                  </a:lnTo>
                  <a:lnTo>
                    <a:pt x="1297037" y="282476"/>
                  </a:lnTo>
                  <a:lnTo>
                    <a:pt x="1297037" y="63848"/>
                  </a:lnTo>
                  <a:lnTo>
                    <a:pt x="1321445" y="63848"/>
                  </a:lnTo>
                  <a:lnTo>
                    <a:pt x="1321445" y="84386"/>
                  </a:lnTo>
                  <a:cubicBezTo>
                    <a:pt x="1327199" y="76349"/>
                    <a:pt x="1333698" y="70322"/>
                    <a:pt x="1340941" y="66303"/>
                  </a:cubicBezTo>
                  <a:cubicBezTo>
                    <a:pt x="1348184" y="62285"/>
                    <a:pt x="1356965" y="60276"/>
                    <a:pt x="1367284" y="60276"/>
                  </a:cubicBezTo>
                  <a:close/>
                  <a:moveTo>
                    <a:pt x="1199257" y="60276"/>
                  </a:moveTo>
                  <a:cubicBezTo>
                    <a:pt x="1220986" y="60276"/>
                    <a:pt x="1238746" y="67395"/>
                    <a:pt x="1252537" y="81633"/>
                  </a:cubicBezTo>
                  <a:cubicBezTo>
                    <a:pt x="1266329" y="95871"/>
                    <a:pt x="1273225" y="115541"/>
                    <a:pt x="1273225" y="140643"/>
                  </a:cubicBezTo>
                  <a:cubicBezTo>
                    <a:pt x="1273225" y="160983"/>
                    <a:pt x="1270174" y="176982"/>
                    <a:pt x="1264072" y="188640"/>
                  </a:cubicBezTo>
                  <a:cubicBezTo>
                    <a:pt x="1257970" y="200298"/>
                    <a:pt x="1249090" y="209352"/>
                    <a:pt x="1237431" y="215801"/>
                  </a:cubicBezTo>
                  <a:cubicBezTo>
                    <a:pt x="1225773" y="222250"/>
                    <a:pt x="1213048" y="225475"/>
                    <a:pt x="1199257" y="225475"/>
                  </a:cubicBezTo>
                  <a:cubicBezTo>
                    <a:pt x="1177131" y="225475"/>
                    <a:pt x="1159247" y="218381"/>
                    <a:pt x="1145605" y="204193"/>
                  </a:cubicBezTo>
                  <a:cubicBezTo>
                    <a:pt x="1131962" y="190004"/>
                    <a:pt x="1125141" y="169565"/>
                    <a:pt x="1125141" y="142875"/>
                  </a:cubicBezTo>
                  <a:cubicBezTo>
                    <a:pt x="1125141" y="113606"/>
                    <a:pt x="1133277" y="91927"/>
                    <a:pt x="1149548" y="77838"/>
                  </a:cubicBezTo>
                  <a:cubicBezTo>
                    <a:pt x="1163141" y="66130"/>
                    <a:pt x="1179711" y="60276"/>
                    <a:pt x="1199257" y="60276"/>
                  </a:cubicBezTo>
                  <a:close/>
                  <a:moveTo>
                    <a:pt x="1037332" y="60276"/>
                  </a:moveTo>
                  <a:cubicBezTo>
                    <a:pt x="1059061" y="60276"/>
                    <a:pt x="1076821" y="67395"/>
                    <a:pt x="1090612" y="81633"/>
                  </a:cubicBezTo>
                  <a:cubicBezTo>
                    <a:pt x="1104404" y="95871"/>
                    <a:pt x="1111300" y="115541"/>
                    <a:pt x="1111300" y="140643"/>
                  </a:cubicBezTo>
                  <a:cubicBezTo>
                    <a:pt x="1111300" y="160983"/>
                    <a:pt x="1108248" y="176982"/>
                    <a:pt x="1102147" y="188640"/>
                  </a:cubicBezTo>
                  <a:cubicBezTo>
                    <a:pt x="1096045" y="200298"/>
                    <a:pt x="1087165" y="209352"/>
                    <a:pt x="1075506" y="215801"/>
                  </a:cubicBezTo>
                  <a:cubicBezTo>
                    <a:pt x="1063848" y="222250"/>
                    <a:pt x="1051123" y="225475"/>
                    <a:pt x="1037332" y="225475"/>
                  </a:cubicBezTo>
                  <a:cubicBezTo>
                    <a:pt x="1015206" y="225475"/>
                    <a:pt x="997322" y="218381"/>
                    <a:pt x="983679" y="204193"/>
                  </a:cubicBezTo>
                  <a:cubicBezTo>
                    <a:pt x="970037" y="190004"/>
                    <a:pt x="963215" y="169565"/>
                    <a:pt x="963215" y="142875"/>
                  </a:cubicBezTo>
                  <a:cubicBezTo>
                    <a:pt x="963215" y="113606"/>
                    <a:pt x="971352" y="91927"/>
                    <a:pt x="987623" y="77838"/>
                  </a:cubicBezTo>
                  <a:cubicBezTo>
                    <a:pt x="1001216" y="66130"/>
                    <a:pt x="1017786" y="60276"/>
                    <a:pt x="1037332" y="60276"/>
                  </a:cubicBezTo>
                  <a:close/>
                  <a:moveTo>
                    <a:pt x="173236" y="60276"/>
                  </a:moveTo>
                  <a:cubicBezTo>
                    <a:pt x="186730" y="60276"/>
                    <a:pt x="197693" y="61863"/>
                    <a:pt x="206127" y="65038"/>
                  </a:cubicBezTo>
                  <a:cubicBezTo>
                    <a:pt x="214560" y="68213"/>
                    <a:pt x="220762" y="72207"/>
                    <a:pt x="224731" y="77019"/>
                  </a:cubicBezTo>
                  <a:cubicBezTo>
                    <a:pt x="228699" y="81831"/>
                    <a:pt x="231477" y="87908"/>
                    <a:pt x="233065" y="95250"/>
                  </a:cubicBezTo>
                  <a:cubicBezTo>
                    <a:pt x="233958" y="99814"/>
                    <a:pt x="234404" y="108050"/>
                    <a:pt x="234404" y="119956"/>
                  </a:cubicBezTo>
                  <a:lnTo>
                    <a:pt x="234404" y="155675"/>
                  </a:lnTo>
                  <a:cubicBezTo>
                    <a:pt x="234404" y="180579"/>
                    <a:pt x="234975" y="196330"/>
                    <a:pt x="236116" y="202928"/>
                  </a:cubicBezTo>
                  <a:cubicBezTo>
                    <a:pt x="237257" y="209526"/>
                    <a:pt x="239514" y="215851"/>
                    <a:pt x="242887" y="221903"/>
                  </a:cubicBezTo>
                  <a:lnTo>
                    <a:pt x="214908" y="221903"/>
                  </a:lnTo>
                  <a:cubicBezTo>
                    <a:pt x="212130" y="216347"/>
                    <a:pt x="210344" y="209848"/>
                    <a:pt x="209550" y="202407"/>
                  </a:cubicBezTo>
                  <a:cubicBezTo>
                    <a:pt x="199628" y="210840"/>
                    <a:pt x="190078" y="216793"/>
                    <a:pt x="180900" y="220266"/>
                  </a:cubicBezTo>
                  <a:cubicBezTo>
                    <a:pt x="171723" y="223739"/>
                    <a:pt x="161875" y="225475"/>
                    <a:pt x="151358" y="225475"/>
                  </a:cubicBezTo>
                  <a:cubicBezTo>
                    <a:pt x="133995" y="225475"/>
                    <a:pt x="120650" y="221233"/>
                    <a:pt x="111323" y="212750"/>
                  </a:cubicBezTo>
                  <a:cubicBezTo>
                    <a:pt x="101997" y="204267"/>
                    <a:pt x="97333" y="193427"/>
                    <a:pt x="97333" y="180231"/>
                  </a:cubicBezTo>
                  <a:cubicBezTo>
                    <a:pt x="97333" y="172492"/>
                    <a:pt x="99095" y="165423"/>
                    <a:pt x="102617" y="159023"/>
                  </a:cubicBezTo>
                  <a:cubicBezTo>
                    <a:pt x="106139" y="152624"/>
                    <a:pt x="110753" y="147489"/>
                    <a:pt x="116458" y="143620"/>
                  </a:cubicBezTo>
                  <a:cubicBezTo>
                    <a:pt x="122163" y="139750"/>
                    <a:pt x="128587" y="136823"/>
                    <a:pt x="135731" y="134839"/>
                  </a:cubicBezTo>
                  <a:cubicBezTo>
                    <a:pt x="140990" y="133450"/>
                    <a:pt x="148927" y="132110"/>
                    <a:pt x="159544" y="130820"/>
                  </a:cubicBezTo>
                  <a:cubicBezTo>
                    <a:pt x="181173" y="128241"/>
                    <a:pt x="197098" y="125165"/>
                    <a:pt x="207317" y="121593"/>
                  </a:cubicBezTo>
                  <a:cubicBezTo>
                    <a:pt x="207417" y="117922"/>
                    <a:pt x="207466" y="115590"/>
                    <a:pt x="207466" y="114598"/>
                  </a:cubicBezTo>
                  <a:cubicBezTo>
                    <a:pt x="207466" y="103684"/>
                    <a:pt x="204936" y="95995"/>
                    <a:pt x="199876" y="91530"/>
                  </a:cubicBezTo>
                  <a:cubicBezTo>
                    <a:pt x="193030" y="85477"/>
                    <a:pt x="182860" y="82451"/>
                    <a:pt x="169366" y="82451"/>
                  </a:cubicBezTo>
                  <a:cubicBezTo>
                    <a:pt x="156766" y="82451"/>
                    <a:pt x="147464" y="84659"/>
                    <a:pt x="141461" y="89074"/>
                  </a:cubicBezTo>
                  <a:cubicBezTo>
                    <a:pt x="135458" y="93489"/>
                    <a:pt x="131018" y="101303"/>
                    <a:pt x="128141" y="112514"/>
                  </a:cubicBezTo>
                  <a:lnTo>
                    <a:pt x="101947" y="108943"/>
                  </a:lnTo>
                  <a:cubicBezTo>
                    <a:pt x="104328" y="97731"/>
                    <a:pt x="108248" y="88677"/>
                    <a:pt x="113705" y="81781"/>
                  </a:cubicBezTo>
                  <a:cubicBezTo>
                    <a:pt x="119162" y="74886"/>
                    <a:pt x="127049" y="69578"/>
                    <a:pt x="137368" y="65857"/>
                  </a:cubicBezTo>
                  <a:cubicBezTo>
                    <a:pt x="147687" y="62136"/>
                    <a:pt x="159643" y="60276"/>
                    <a:pt x="173236" y="60276"/>
                  </a:cubicBezTo>
                  <a:close/>
                  <a:moveTo>
                    <a:pt x="463748" y="3721"/>
                  </a:moveTo>
                  <a:lnTo>
                    <a:pt x="610939" y="3721"/>
                  </a:lnTo>
                  <a:lnTo>
                    <a:pt x="610939" y="29468"/>
                  </a:lnTo>
                  <a:lnTo>
                    <a:pt x="492621" y="29468"/>
                  </a:lnTo>
                  <a:lnTo>
                    <a:pt x="492621" y="97036"/>
                  </a:lnTo>
                  <a:lnTo>
                    <a:pt x="595015" y="97036"/>
                  </a:lnTo>
                  <a:lnTo>
                    <a:pt x="595015" y="122784"/>
                  </a:lnTo>
                  <a:lnTo>
                    <a:pt x="492621" y="122784"/>
                  </a:lnTo>
                  <a:lnTo>
                    <a:pt x="492621" y="221903"/>
                  </a:lnTo>
                  <a:lnTo>
                    <a:pt x="463748" y="221903"/>
                  </a:lnTo>
                  <a:close/>
                  <a:moveTo>
                    <a:pt x="852190" y="0"/>
                  </a:moveTo>
                  <a:cubicBezTo>
                    <a:pt x="874018" y="0"/>
                    <a:pt x="892373" y="5557"/>
                    <a:pt x="907256" y="16669"/>
                  </a:cubicBezTo>
                  <a:cubicBezTo>
                    <a:pt x="922139" y="27782"/>
                    <a:pt x="932507" y="43409"/>
                    <a:pt x="938361" y="63550"/>
                  </a:cubicBezTo>
                  <a:lnTo>
                    <a:pt x="909935" y="70247"/>
                  </a:lnTo>
                  <a:cubicBezTo>
                    <a:pt x="904875" y="54372"/>
                    <a:pt x="897533" y="42813"/>
                    <a:pt x="887909" y="35570"/>
                  </a:cubicBezTo>
                  <a:cubicBezTo>
                    <a:pt x="878284" y="28327"/>
                    <a:pt x="866180" y="24706"/>
                    <a:pt x="851595" y="24706"/>
                  </a:cubicBezTo>
                  <a:cubicBezTo>
                    <a:pt x="834827" y="24706"/>
                    <a:pt x="820812" y="28724"/>
                    <a:pt x="809551" y="36761"/>
                  </a:cubicBezTo>
                  <a:cubicBezTo>
                    <a:pt x="798289" y="44798"/>
                    <a:pt x="790377" y="55588"/>
                    <a:pt x="785812" y="69131"/>
                  </a:cubicBezTo>
                  <a:cubicBezTo>
                    <a:pt x="781248" y="82674"/>
                    <a:pt x="778966" y="96639"/>
                    <a:pt x="778966" y="111026"/>
                  </a:cubicBezTo>
                  <a:cubicBezTo>
                    <a:pt x="778966" y="129580"/>
                    <a:pt x="781670" y="145778"/>
                    <a:pt x="787078" y="159619"/>
                  </a:cubicBezTo>
                  <a:cubicBezTo>
                    <a:pt x="792485" y="173460"/>
                    <a:pt x="800894" y="183803"/>
                    <a:pt x="812304" y="190649"/>
                  </a:cubicBezTo>
                  <a:cubicBezTo>
                    <a:pt x="823714" y="197495"/>
                    <a:pt x="836067" y="200918"/>
                    <a:pt x="849362" y="200918"/>
                  </a:cubicBezTo>
                  <a:cubicBezTo>
                    <a:pt x="865535" y="200918"/>
                    <a:pt x="879227" y="196255"/>
                    <a:pt x="890439" y="186929"/>
                  </a:cubicBezTo>
                  <a:cubicBezTo>
                    <a:pt x="901650" y="177602"/>
                    <a:pt x="909241" y="163761"/>
                    <a:pt x="913209" y="145405"/>
                  </a:cubicBezTo>
                  <a:lnTo>
                    <a:pt x="942082" y="152698"/>
                  </a:lnTo>
                  <a:cubicBezTo>
                    <a:pt x="936030" y="176411"/>
                    <a:pt x="925140" y="194494"/>
                    <a:pt x="909414" y="206946"/>
                  </a:cubicBezTo>
                  <a:cubicBezTo>
                    <a:pt x="893688" y="219398"/>
                    <a:pt x="874465" y="225624"/>
                    <a:pt x="851743" y="225624"/>
                  </a:cubicBezTo>
                  <a:cubicBezTo>
                    <a:pt x="828229" y="225624"/>
                    <a:pt x="809104" y="220837"/>
                    <a:pt x="794370" y="211262"/>
                  </a:cubicBezTo>
                  <a:cubicBezTo>
                    <a:pt x="779636" y="201687"/>
                    <a:pt x="768424" y="187821"/>
                    <a:pt x="760735" y="169664"/>
                  </a:cubicBezTo>
                  <a:cubicBezTo>
                    <a:pt x="753046" y="151507"/>
                    <a:pt x="749201" y="132011"/>
                    <a:pt x="749201" y="111175"/>
                  </a:cubicBezTo>
                  <a:cubicBezTo>
                    <a:pt x="749201" y="88454"/>
                    <a:pt x="753541" y="68635"/>
                    <a:pt x="762223" y="51718"/>
                  </a:cubicBezTo>
                  <a:cubicBezTo>
                    <a:pt x="770905" y="34801"/>
                    <a:pt x="783258" y="21953"/>
                    <a:pt x="799281" y="13172"/>
                  </a:cubicBezTo>
                  <a:cubicBezTo>
                    <a:pt x="815305" y="4391"/>
                    <a:pt x="832941" y="0"/>
                    <a:pt x="852190" y="0"/>
                  </a:cubicBezTo>
                  <a:close/>
                  <a:moveTo>
                    <a:pt x="266700" y="0"/>
                  </a:moveTo>
                  <a:lnTo>
                    <a:pt x="285899" y="0"/>
                  </a:lnTo>
                  <a:cubicBezTo>
                    <a:pt x="304552" y="24904"/>
                    <a:pt x="318343" y="49907"/>
                    <a:pt x="327273" y="75010"/>
                  </a:cubicBezTo>
                  <a:cubicBezTo>
                    <a:pt x="334913" y="96639"/>
                    <a:pt x="338733" y="119261"/>
                    <a:pt x="338733" y="142875"/>
                  </a:cubicBezTo>
                  <a:cubicBezTo>
                    <a:pt x="338733" y="169664"/>
                    <a:pt x="333598" y="195561"/>
                    <a:pt x="323329" y="220564"/>
                  </a:cubicBezTo>
                  <a:cubicBezTo>
                    <a:pt x="313060" y="245567"/>
                    <a:pt x="300583" y="267395"/>
                    <a:pt x="285899" y="286048"/>
                  </a:cubicBezTo>
                  <a:lnTo>
                    <a:pt x="266700" y="286048"/>
                  </a:lnTo>
                  <a:cubicBezTo>
                    <a:pt x="296366" y="238423"/>
                    <a:pt x="311200" y="190748"/>
                    <a:pt x="311200" y="143024"/>
                  </a:cubicBezTo>
                  <a:cubicBezTo>
                    <a:pt x="311200" y="124371"/>
                    <a:pt x="309066" y="105867"/>
                    <a:pt x="304800" y="87511"/>
                  </a:cubicBezTo>
                  <a:cubicBezTo>
                    <a:pt x="301427" y="72629"/>
                    <a:pt x="296714" y="58341"/>
                    <a:pt x="290661" y="44649"/>
                  </a:cubicBezTo>
                  <a:cubicBezTo>
                    <a:pt x="286792" y="35719"/>
                    <a:pt x="278805" y="20836"/>
                    <a:pt x="266700" y="0"/>
                  </a:cubicBezTo>
                  <a:close/>
                  <a:moveTo>
                    <a:pt x="52834" y="0"/>
                  </a:moveTo>
                  <a:lnTo>
                    <a:pt x="72033" y="0"/>
                  </a:lnTo>
                  <a:cubicBezTo>
                    <a:pt x="60027" y="20638"/>
                    <a:pt x="52090" y="35372"/>
                    <a:pt x="48220" y="44202"/>
                  </a:cubicBezTo>
                  <a:cubicBezTo>
                    <a:pt x="42168" y="57895"/>
                    <a:pt x="37405" y="72182"/>
                    <a:pt x="33933" y="87065"/>
                  </a:cubicBezTo>
                  <a:cubicBezTo>
                    <a:pt x="29666" y="105619"/>
                    <a:pt x="27533" y="124272"/>
                    <a:pt x="27533" y="143024"/>
                  </a:cubicBezTo>
                  <a:cubicBezTo>
                    <a:pt x="27533" y="190748"/>
                    <a:pt x="42366" y="238423"/>
                    <a:pt x="72033" y="286048"/>
                  </a:cubicBezTo>
                  <a:lnTo>
                    <a:pt x="52834" y="286048"/>
                  </a:lnTo>
                  <a:cubicBezTo>
                    <a:pt x="38050" y="267395"/>
                    <a:pt x="25549" y="245567"/>
                    <a:pt x="15329" y="220564"/>
                  </a:cubicBezTo>
                  <a:cubicBezTo>
                    <a:pt x="5110" y="195561"/>
                    <a:pt x="0" y="169664"/>
                    <a:pt x="0" y="142875"/>
                  </a:cubicBezTo>
                  <a:cubicBezTo>
                    <a:pt x="0" y="119261"/>
                    <a:pt x="3820" y="96639"/>
                    <a:pt x="11460" y="75010"/>
                  </a:cubicBezTo>
                  <a:cubicBezTo>
                    <a:pt x="20389" y="49907"/>
                    <a:pt x="34181" y="24904"/>
                    <a:pt x="528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2" name="TextBox 2551">
              <a:extLst>
                <a:ext uri="{FF2B5EF4-FFF2-40B4-BE49-F238E27FC236}">
                  <a16:creationId xmlns:a16="http://schemas.microsoft.com/office/drawing/2014/main" id="{AD959E7C-5202-0630-6322-3628E3B28270}"/>
                </a:ext>
              </a:extLst>
            </p:cNvPr>
            <p:cNvSpPr txBox="1"/>
            <p:nvPr/>
          </p:nvSpPr>
          <p:spPr>
            <a:xfrm>
              <a:off x="6081680" y="3287092"/>
              <a:ext cx="1462385" cy="286048"/>
            </a:xfrm>
            <a:custGeom>
              <a:avLst/>
              <a:gdLst/>
              <a:ahLst/>
              <a:cxnLst/>
              <a:rect l="l" t="t" r="r" b="b"/>
              <a:pathLst>
                <a:path w="1462385" h="286048">
                  <a:moveTo>
                    <a:pt x="1390799" y="82302"/>
                  </a:moveTo>
                  <a:cubicBezTo>
                    <a:pt x="1378496" y="82302"/>
                    <a:pt x="1368152" y="86420"/>
                    <a:pt x="1359768" y="94655"/>
                  </a:cubicBezTo>
                  <a:cubicBezTo>
                    <a:pt x="1351384" y="102890"/>
                    <a:pt x="1346746" y="113904"/>
                    <a:pt x="1345853" y="127695"/>
                  </a:cubicBezTo>
                  <a:lnTo>
                    <a:pt x="1434108" y="127695"/>
                  </a:lnTo>
                  <a:cubicBezTo>
                    <a:pt x="1432917" y="114400"/>
                    <a:pt x="1429544" y="104428"/>
                    <a:pt x="1423987" y="97780"/>
                  </a:cubicBezTo>
                  <a:cubicBezTo>
                    <a:pt x="1415455" y="87462"/>
                    <a:pt x="1404392" y="82302"/>
                    <a:pt x="1390799" y="82302"/>
                  </a:cubicBezTo>
                  <a:close/>
                  <a:moveTo>
                    <a:pt x="173980" y="82302"/>
                  </a:moveTo>
                  <a:cubicBezTo>
                    <a:pt x="162272" y="82302"/>
                    <a:pt x="152152" y="87387"/>
                    <a:pt x="143619" y="97557"/>
                  </a:cubicBezTo>
                  <a:cubicBezTo>
                    <a:pt x="135086" y="107727"/>
                    <a:pt x="130820" y="122436"/>
                    <a:pt x="130820" y="141685"/>
                  </a:cubicBezTo>
                  <a:cubicBezTo>
                    <a:pt x="130820" y="160636"/>
                    <a:pt x="133400" y="174328"/>
                    <a:pt x="138559" y="182761"/>
                  </a:cubicBezTo>
                  <a:cubicBezTo>
                    <a:pt x="146993" y="196553"/>
                    <a:pt x="158403" y="203448"/>
                    <a:pt x="172789" y="203448"/>
                  </a:cubicBezTo>
                  <a:cubicBezTo>
                    <a:pt x="184497" y="203448"/>
                    <a:pt x="194617" y="198364"/>
                    <a:pt x="203150" y="188194"/>
                  </a:cubicBezTo>
                  <a:cubicBezTo>
                    <a:pt x="211683" y="178024"/>
                    <a:pt x="215950" y="162868"/>
                    <a:pt x="215950" y="142727"/>
                  </a:cubicBezTo>
                  <a:cubicBezTo>
                    <a:pt x="215950" y="122089"/>
                    <a:pt x="211857" y="106859"/>
                    <a:pt x="203671" y="97036"/>
                  </a:cubicBezTo>
                  <a:cubicBezTo>
                    <a:pt x="195486" y="87214"/>
                    <a:pt x="185589" y="82302"/>
                    <a:pt x="173980" y="82302"/>
                  </a:cubicBezTo>
                  <a:close/>
                  <a:moveTo>
                    <a:pt x="1001167" y="63848"/>
                  </a:moveTo>
                  <a:lnTo>
                    <a:pt x="1027956" y="63848"/>
                  </a:lnTo>
                  <a:lnTo>
                    <a:pt x="1027956" y="151507"/>
                  </a:lnTo>
                  <a:cubicBezTo>
                    <a:pt x="1027956" y="165497"/>
                    <a:pt x="1028501" y="174923"/>
                    <a:pt x="1029593" y="179785"/>
                  </a:cubicBezTo>
                  <a:cubicBezTo>
                    <a:pt x="1031280" y="186829"/>
                    <a:pt x="1034851" y="192361"/>
                    <a:pt x="1040308" y="196379"/>
                  </a:cubicBezTo>
                  <a:cubicBezTo>
                    <a:pt x="1045765" y="200397"/>
                    <a:pt x="1052512" y="202407"/>
                    <a:pt x="1060549" y="202407"/>
                  </a:cubicBezTo>
                  <a:cubicBezTo>
                    <a:pt x="1068586" y="202407"/>
                    <a:pt x="1076126" y="200348"/>
                    <a:pt x="1083171" y="196230"/>
                  </a:cubicBezTo>
                  <a:cubicBezTo>
                    <a:pt x="1090216" y="192113"/>
                    <a:pt x="1095201" y="186507"/>
                    <a:pt x="1098128" y="179413"/>
                  </a:cubicBezTo>
                  <a:cubicBezTo>
                    <a:pt x="1101055" y="172319"/>
                    <a:pt x="1102519" y="162025"/>
                    <a:pt x="1102519" y="148531"/>
                  </a:cubicBezTo>
                  <a:lnTo>
                    <a:pt x="1102519" y="63848"/>
                  </a:lnTo>
                  <a:lnTo>
                    <a:pt x="1129308" y="63848"/>
                  </a:lnTo>
                  <a:lnTo>
                    <a:pt x="1129308" y="221903"/>
                  </a:lnTo>
                  <a:lnTo>
                    <a:pt x="1105346" y="221903"/>
                  </a:lnTo>
                  <a:lnTo>
                    <a:pt x="1105346" y="198686"/>
                  </a:lnTo>
                  <a:cubicBezTo>
                    <a:pt x="1093043" y="216545"/>
                    <a:pt x="1076325" y="225475"/>
                    <a:pt x="1055191" y="225475"/>
                  </a:cubicBezTo>
                  <a:cubicBezTo>
                    <a:pt x="1045865" y="225475"/>
                    <a:pt x="1037158" y="223689"/>
                    <a:pt x="1029072" y="220117"/>
                  </a:cubicBezTo>
                  <a:cubicBezTo>
                    <a:pt x="1020986" y="216545"/>
                    <a:pt x="1014983" y="212056"/>
                    <a:pt x="1011064" y="206648"/>
                  </a:cubicBezTo>
                  <a:cubicBezTo>
                    <a:pt x="1007145" y="201241"/>
                    <a:pt x="1004391" y="194618"/>
                    <a:pt x="1002804" y="186780"/>
                  </a:cubicBezTo>
                  <a:cubicBezTo>
                    <a:pt x="1001712" y="181521"/>
                    <a:pt x="1001167" y="173187"/>
                    <a:pt x="1001167" y="161777"/>
                  </a:cubicBezTo>
                  <a:close/>
                  <a:moveTo>
                    <a:pt x="1390501" y="60276"/>
                  </a:moveTo>
                  <a:cubicBezTo>
                    <a:pt x="1411635" y="60276"/>
                    <a:pt x="1428899" y="67469"/>
                    <a:pt x="1442293" y="81856"/>
                  </a:cubicBezTo>
                  <a:cubicBezTo>
                    <a:pt x="1455688" y="96243"/>
                    <a:pt x="1462385" y="116483"/>
                    <a:pt x="1462385" y="142578"/>
                  </a:cubicBezTo>
                  <a:cubicBezTo>
                    <a:pt x="1462385" y="144165"/>
                    <a:pt x="1462335" y="146547"/>
                    <a:pt x="1462236" y="149721"/>
                  </a:cubicBezTo>
                  <a:lnTo>
                    <a:pt x="1344364" y="149721"/>
                  </a:lnTo>
                  <a:cubicBezTo>
                    <a:pt x="1345356" y="167085"/>
                    <a:pt x="1350268" y="180380"/>
                    <a:pt x="1359098" y="189607"/>
                  </a:cubicBezTo>
                  <a:cubicBezTo>
                    <a:pt x="1367929" y="198835"/>
                    <a:pt x="1378942" y="203448"/>
                    <a:pt x="1392138" y="203448"/>
                  </a:cubicBezTo>
                  <a:cubicBezTo>
                    <a:pt x="1401961" y="203448"/>
                    <a:pt x="1410345" y="200869"/>
                    <a:pt x="1417290" y="195709"/>
                  </a:cubicBezTo>
                  <a:cubicBezTo>
                    <a:pt x="1424235" y="190550"/>
                    <a:pt x="1429742" y="182315"/>
                    <a:pt x="1433810" y="171004"/>
                  </a:cubicBezTo>
                  <a:lnTo>
                    <a:pt x="1461492" y="174427"/>
                  </a:lnTo>
                  <a:cubicBezTo>
                    <a:pt x="1457126" y="190600"/>
                    <a:pt x="1449040" y="203151"/>
                    <a:pt x="1437233" y="212080"/>
                  </a:cubicBezTo>
                  <a:cubicBezTo>
                    <a:pt x="1425426" y="221010"/>
                    <a:pt x="1410345" y="225475"/>
                    <a:pt x="1391989" y="225475"/>
                  </a:cubicBezTo>
                  <a:cubicBezTo>
                    <a:pt x="1368871" y="225475"/>
                    <a:pt x="1350541" y="218356"/>
                    <a:pt x="1336997" y="204118"/>
                  </a:cubicBezTo>
                  <a:cubicBezTo>
                    <a:pt x="1323454" y="189880"/>
                    <a:pt x="1316682" y="169913"/>
                    <a:pt x="1316682" y="144215"/>
                  </a:cubicBezTo>
                  <a:cubicBezTo>
                    <a:pt x="1316682" y="117624"/>
                    <a:pt x="1323528" y="96987"/>
                    <a:pt x="1337221" y="82302"/>
                  </a:cubicBezTo>
                  <a:cubicBezTo>
                    <a:pt x="1350913" y="67618"/>
                    <a:pt x="1368673" y="60276"/>
                    <a:pt x="1390501" y="60276"/>
                  </a:cubicBezTo>
                  <a:close/>
                  <a:moveTo>
                    <a:pt x="1225153" y="60276"/>
                  </a:moveTo>
                  <a:cubicBezTo>
                    <a:pt x="1237555" y="60276"/>
                    <a:pt x="1248445" y="62062"/>
                    <a:pt x="1257821" y="65634"/>
                  </a:cubicBezTo>
                  <a:cubicBezTo>
                    <a:pt x="1267197" y="69205"/>
                    <a:pt x="1274118" y="74042"/>
                    <a:pt x="1278582" y="80144"/>
                  </a:cubicBezTo>
                  <a:cubicBezTo>
                    <a:pt x="1283047" y="86246"/>
                    <a:pt x="1286123" y="94407"/>
                    <a:pt x="1287810" y="104627"/>
                  </a:cubicBezTo>
                  <a:lnTo>
                    <a:pt x="1261616" y="108198"/>
                  </a:lnTo>
                  <a:cubicBezTo>
                    <a:pt x="1260425" y="100063"/>
                    <a:pt x="1256977" y="93713"/>
                    <a:pt x="1251272" y="89148"/>
                  </a:cubicBezTo>
                  <a:cubicBezTo>
                    <a:pt x="1245567" y="84584"/>
                    <a:pt x="1237506" y="82302"/>
                    <a:pt x="1227088" y="82302"/>
                  </a:cubicBezTo>
                  <a:cubicBezTo>
                    <a:pt x="1214785" y="82302"/>
                    <a:pt x="1206004" y="84336"/>
                    <a:pt x="1200745" y="88404"/>
                  </a:cubicBezTo>
                  <a:cubicBezTo>
                    <a:pt x="1195487" y="92472"/>
                    <a:pt x="1192857" y="97235"/>
                    <a:pt x="1192857" y="102692"/>
                  </a:cubicBezTo>
                  <a:cubicBezTo>
                    <a:pt x="1192857" y="106164"/>
                    <a:pt x="1193949" y="109290"/>
                    <a:pt x="1196132" y="112068"/>
                  </a:cubicBezTo>
                  <a:cubicBezTo>
                    <a:pt x="1198314" y="114945"/>
                    <a:pt x="1201737" y="117327"/>
                    <a:pt x="1206401" y="119212"/>
                  </a:cubicBezTo>
                  <a:cubicBezTo>
                    <a:pt x="1209080" y="120204"/>
                    <a:pt x="1216968" y="122486"/>
                    <a:pt x="1230064" y="126058"/>
                  </a:cubicBezTo>
                  <a:cubicBezTo>
                    <a:pt x="1249015" y="131118"/>
                    <a:pt x="1262236" y="135260"/>
                    <a:pt x="1269727" y="138485"/>
                  </a:cubicBezTo>
                  <a:cubicBezTo>
                    <a:pt x="1277218" y="141710"/>
                    <a:pt x="1283097" y="146398"/>
                    <a:pt x="1287363" y="152549"/>
                  </a:cubicBezTo>
                  <a:cubicBezTo>
                    <a:pt x="1291630" y="158701"/>
                    <a:pt x="1293763" y="166341"/>
                    <a:pt x="1293763" y="175469"/>
                  </a:cubicBezTo>
                  <a:cubicBezTo>
                    <a:pt x="1293763" y="184398"/>
                    <a:pt x="1291158" y="192807"/>
                    <a:pt x="1285949" y="200695"/>
                  </a:cubicBezTo>
                  <a:cubicBezTo>
                    <a:pt x="1280740" y="208583"/>
                    <a:pt x="1273225" y="214685"/>
                    <a:pt x="1263402" y="219001"/>
                  </a:cubicBezTo>
                  <a:cubicBezTo>
                    <a:pt x="1253579" y="223317"/>
                    <a:pt x="1242467" y="225475"/>
                    <a:pt x="1230064" y="225475"/>
                  </a:cubicBezTo>
                  <a:cubicBezTo>
                    <a:pt x="1209526" y="225475"/>
                    <a:pt x="1193874" y="221209"/>
                    <a:pt x="1183109" y="212676"/>
                  </a:cubicBezTo>
                  <a:cubicBezTo>
                    <a:pt x="1172344" y="204143"/>
                    <a:pt x="1165473" y="191493"/>
                    <a:pt x="1162496" y="174725"/>
                  </a:cubicBezTo>
                  <a:lnTo>
                    <a:pt x="1188988" y="170557"/>
                  </a:lnTo>
                  <a:cubicBezTo>
                    <a:pt x="1190476" y="181174"/>
                    <a:pt x="1194618" y="189310"/>
                    <a:pt x="1201415" y="194965"/>
                  </a:cubicBezTo>
                  <a:cubicBezTo>
                    <a:pt x="1208211" y="200621"/>
                    <a:pt x="1217712" y="203448"/>
                    <a:pt x="1229916" y="203448"/>
                  </a:cubicBezTo>
                  <a:cubicBezTo>
                    <a:pt x="1242219" y="203448"/>
                    <a:pt x="1251347" y="200943"/>
                    <a:pt x="1257300" y="195933"/>
                  </a:cubicBezTo>
                  <a:cubicBezTo>
                    <a:pt x="1263253" y="190922"/>
                    <a:pt x="1266230" y="185043"/>
                    <a:pt x="1266230" y="178296"/>
                  </a:cubicBezTo>
                  <a:cubicBezTo>
                    <a:pt x="1266230" y="172244"/>
                    <a:pt x="1263600" y="167482"/>
                    <a:pt x="1258342" y="164009"/>
                  </a:cubicBezTo>
                  <a:cubicBezTo>
                    <a:pt x="1254671" y="161628"/>
                    <a:pt x="1245543" y="158602"/>
                    <a:pt x="1230957" y="154930"/>
                  </a:cubicBezTo>
                  <a:cubicBezTo>
                    <a:pt x="1211312" y="149970"/>
                    <a:pt x="1197694" y="145678"/>
                    <a:pt x="1190104" y="142057"/>
                  </a:cubicBezTo>
                  <a:cubicBezTo>
                    <a:pt x="1182514" y="138435"/>
                    <a:pt x="1176759" y="133425"/>
                    <a:pt x="1172840" y="127025"/>
                  </a:cubicBezTo>
                  <a:cubicBezTo>
                    <a:pt x="1168921" y="120626"/>
                    <a:pt x="1166961" y="113556"/>
                    <a:pt x="1166961" y="105817"/>
                  </a:cubicBezTo>
                  <a:cubicBezTo>
                    <a:pt x="1166961" y="98773"/>
                    <a:pt x="1168574" y="92249"/>
                    <a:pt x="1171798" y="86246"/>
                  </a:cubicBezTo>
                  <a:cubicBezTo>
                    <a:pt x="1175023" y="80244"/>
                    <a:pt x="1179413" y="75258"/>
                    <a:pt x="1184969" y="71289"/>
                  </a:cubicBezTo>
                  <a:cubicBezTo>
                    <a:pt x="1189137" y="68213"/>
                    <a:pt x="1194817" y="65609"/>
                    <a:pt x="1202010" y="63476"/>
                  </a:cubicBezTo>
                  <a:cubicBezTo>
                    <a:pt x="1209204" y="61342"/>
                    <a:pt x="1216918" y="60276"/>
                    <a:pt x="1225153" y="60276"/>
                  </a:cubicBezTo>
                  <a:close/>
                  <a:moveTo>
                    <a:pt x="517922" y="26641"/>
                  </a:moveTo>
                  <a:cubicBezTo>
                    <a:pt x="515144" y="40630"/>
                    <a:pt x="511225" y="54521"/>
                    <a:pt x="506164" y="68313"/>
                  </a:cubicBezTo>
                  <a:lnTo>
                    <a:pt x="482203" y="132309"/>
                  </a:lnTo>
                  <a:lnTo>
                    <a:pt x="556171" y="132309"/>
                  </a:lnTo>
                  <a:lnTo>
                    <a:pt x="533400" y="71884"/>
                  </a:lnTo>
                  <a:cubicBezTo>
                    <a:pt x="526455" y="53529"/>
                    <a:pt x="521295" y="38448"/>
                    <a:pt x="517922" y="26641"/>
                  </a:cubicBezTo>
                  <a:close/>
                  <a:moveTo>
                    <a:pt x="757089" y="8632"/>
                  </a:moveTo>
                  <a:lnTo>
                    <a:pt x="757089" y="63848"/>
                  </a:lnTo>
                  <a:lnTo>
                    <a:pt x="784026" y="63848"/>
                  </a:lnTo>
                  <a:lnTo>
                    <a:pt x="784026" y="84684"/>
                  </a:lnTo>
                  <a:lnTo>
                    <a:pt x="757089" y="84684"/>
                  </a:lnTo>
                  <a:lnTo>
                    <a:pt x="757089" y="177106"/>
                  </a:lnTo>
                  <a:cubicBezTo>
                    <a:pt x="757089" y="184746"/>
                    <a:pt x="757560" y="189657"/>
                    <a:pt x="758502" y="191840"/>
                  </a:cubicBezTo>
                  <a:cubicBezTo>
                    <a:pt x="759445" y="194023"/>
                    <a:pt x="760983" y="195759"/>
                    <a:pt x="763116" y="197049"/>
                  </a:cubicBezTo>
                  <a:cubicBezTo>
                    <a:pt x="765249" y="198339"/>
                    <a:pt x="768300" y="198984"/>
                    <a:pt x="772269" y="198984"/>
                  </a:cubicBezTo>
                  <a:cubicBezTo>
                    <a:pt x="775246" y="198984"/>
                    <a:pt x="779165" y="198636"/>
                    <a:pt x="784026" y="197942"/>
                  </a:cubicBezTo>
                  <a:lnTo>
                    <a:pt x="787896" y="221605"/>
                  </a:lnTo>
                  <a:cubicBezTo>
                    <a:pt x="780355" y="223193"/>
                    <a:pt x="773608" y="223987"/>
                    <a:pt x="767655" y="223987"/>
                  </a:cubicBezTo>
                  <a:cubicBezTo>
                    <a:pt x="757932" y="223987"/>
                    <a:pt x="750391" y="222449"/>
                    <a:pt x="745033" y="219373"/>
                  </a:cubicBezTo>
                  <a:cubicBezTo>
                    <a:pt x="739676" y="216297"/>
                    <a:pt x="735905" y="212254"/>
                    <a:pt x="733723" y="207244"/>
                  </a:cubicBezTo>
                  <a:cubicBezTo>
                    <a:pt x="731540" y="202233"/>
                    <a:pt x="730448" y="191691"/>
                    <a:pt x="730448" y="175618"/>
                  </a:cubicBezTo>
                  <a:lnTo>
                    <a:pt x="730448" y="84684"/>
                  </a:lnTo>
                  <a:lnTo>
                    <a:pt x="710803" y="84684"/>
                  </a:lnTo>
                  <a:lnTo>
                    <a:pt x="710803" y="63848"/>
                  </a:lnTo>
                  <a:lnTo>
                    <a:pt x="730448" y="63848"/>
                  </a:lnTo>
                  <a:lnTo>
                    <a:pt x="730448" y="24706"/>
                  </a:lnTo>
                  <a:close/>
                  <a:moveTo>
                    <a:pt x="671364" y="8632"/>
                  </a:moveTo>
                  <a:lnTo>
                    <a:pt x="671364" y="63848"/>
                  </a:lnTo>
                  <a:lnTo>
                    <a:pt x="698301" y="63848"/>
                  </a:lnTo>
                  <a:lnTo>
                    <a:pt x="698301" y="84684"/>
                  </a:lnTo>
                  <a:lnTo>
                    <a:pt x="671364" y="84684"/>
                  </a:lnTo>
                  <a:lnTo>
                    <a:pt x="671364" y="177106"/>
                  </a:lnTo>
                  <a:cubicBezTo>
                    <a:pt x="671364" y="184746"/>
                    <a:pt x="671835" y="189657"/>
                    <a:pt x="672777" y="191840"/>
                  </a:cubicBezTo>
                  <a:cubicBezTo>
                    <a:pt x="673720" y="194023"/>
                    <a:pt x="675258" y="195759"/>
                    <a:pt x="677391" y="197049"/>
                  </a:cubicBezTo>
                  <a:cubicBezTo>
                    <a:pt x="679524" y="198339"/>
                    <a:pt x="682575" y="198984"/>
                    <a:pt x="686544" y="198984"/>
                  </a:cubicBezTo>
                  <a:cubicBezTo>
                    <a:pt x="689521" y="198984"/>
                    <a:pt x="693440" y="198636"/>
                    <a:pt x="698301" y="197942"/>
                  </a:cubicBezTo>
                  <a:lnTo>
                    <a:pt x="702171" y="221605"/>
                  </a:lnTo>
                  <a:cubicBezTo>
                    <a:pt x="694630" y="223193"/>
                    <a:pt x="687883" y="223987"/>
                    <a:pt x="681930" y="223987"/>
                  </a:cubicBezTo>
                  <a:cubicBezTo>
                    <a:pt x="672207" y="223987"/>
                    <a:pt x="664666" y="222449"/>
                    <a:pt x="659308" y="219373"/>
                  </a:cubicBezTo>
                  <a:cubicBezTo>
                    <a:pt x="653951" y="216297"/>
                    <a:pt x="650180" y="212254"/>
                    <a:pt x="647998" y="207244"/>
                  </a:cubicBezTo>
                  <a:cubicBezTo>
                    <a:pt x="645815" y="202233"/>
                    <a:pt x="644723" y="191691"/>
                    <a:pt x="644723" y="175618"/>
                  </a:cubicBezTo>
                  <a:lnTo>
                    <a:pt x="644723" y="84684"/>
                  </a:lnTo>
                  <a:lnTo>
                    <a:pt x="625078" y="84684"/>
                  </a:lnTo>
                  <a:lnTo>
                    <a:pt x="625078" y="63848"/>
                  </a:lnTo>
                  <a:lnTo>
                    <a:pt x="644723" y="63848"/>
                  </a:lnTo>
                  <a:lnTo>
                    <a:pt x="644723" y="24706"/>
                  </a:lnTo>
                  <a:close/>
                  <a:moveTo>
                    <a:pt x="816173" y="3721"/>
                  </a:moveTo>
                  <a:lnTo>
                    <a:pt x="963364" y="3721"/>
                  </a:lnTo>
                  <a:lnTo>
                    <a:pt x="963364" y="29468"/>
                  </a:lnTo>
                  <a:lnTo>
                    <a:pt x="845046" y="29468"/>
                  </a:lnTo>
                  <a:lnTo>
                    <a:pt x="845046" y="97036"/>
                  </a:lnTo>
                  <a:lnTo>
                    <a:pt x="947440" y="97036"/>
                  </a:lnTo>
                  <a:lnTo>
                    <a:pt x="947440" y="122784"/>
                  </a:lnTo>
                  <a:lnTo>
                    <a:pt x="845046" y="122784"/>
                  </a:lnTo>
                  <a:lnTo>
                    <a:pt x="845046" y="221903"/>
                  </a:lnTo>
                  <a:lnTo>
                    <a:pt x="816173" y="221903"/>
                  </a:lnTo>
                  <a:close/>
                  <a:moveTo>
                    <a:pt x="503039" y="3721"/>
                  </a:moveTo>
                  <a:lnTo>
                    <a:pt x="534144" y="3721"/>
                  </a:lnTo>
                  <a:lnTo>
                    <a:pt x="623441" y="221903"/>
                  </a:lnTo>
                  <a:lnTo>
                    <a:pt x="590550" y="221903"/>
                  </a:lnTo>
                  <a:lnTo>
                    <a:pt x="565100" y="155823"/>
                  </a:lnTo>
                  <a:lnTo>
                    <a:pt x="473869" y="155823"/>
                  </a:lnTo>
                  <a:lnTo>
                    <a:pt x="449907" y="221903"/>
                  </a:lnTo>
                  <a:lnTo>
                    <a:pt x="419249" y="221903"/>
                  </a:lnTo>
                  <a:close/>
                  <a:moveTo>
                    <a:pt x="106263" y="3721"/>
                  </a:moveTo>
                  <a:lnTo>
                    <a:pt x="133052" y="3721"/>
                  </a:lnTo>
                  <a:lnTo>
                    <a:pt x="133052" y="81558"/>
                  </a:lnTo>
                  <a:cubicBezTo>
                    <a:pt x="144363" y="67370"/>
                    <a:pt x="158800" y="60276"/>
                    <a:pt x="176361" y="60276"/>
                  </a:cubicBezTo>
                  <a:cubicBezTo>
                    <a:pt x="186085" y="60276"/>
                    <a:pt x="195287" y="62235"/>
                    <a:pt x="203969" y="66154"/>
                  </a:cubicBezTo>
                  <a:cubicBezTo>
                    <a:pt x="212651" y="70074"/>
                    <a:pt x="219794" y="75580"/>
                    <a:pt x="225400" y="82674"/>
                  </a:cubicBezTo>
                  <a:cubicBezTo>
                    <a:pt x="231006" y="89769"/>
                    <a:pt x="235396" y="98326"/>
                    <a:pt x="238571" y="108347"/>
                  </a:cubicBezTo>
                  <a:cubicBezTo>
                    <a:pt x="241746" y="118368"/>
                    <a:pt x="243334" y="129084"/>
                    <a:pt x="243334" y="140494"/>
                  </a:cubicBezTo>
                  <a:cubicBezTo>
                    <a:pt x="243334" y="167581"/>
                    <a:pt x="236637" y="188516"/>
                    <a:pt x="223242" y="203300"/>
                  </a:cubicBezTo>
                  <a:cubicBezTo>
                    <a:pt x="209848" y="218083"/>
                    <a:pt x="193774" y="225475"/>
                    <a:pt x="175022" y="225475"/>
                  </a:cubicBezTo>
                  <a:cubicBezTo>
                    <a:pt x="156369" y="225475"/>
                    <a:pt x="141734" y="217686"/>
                    <a:pt x="131118" y="202109"/>
                  </a:cubicBezTo>
                  <a:lnTo>
                    <a:pt x="131118" y="221903"/>
                  </a:lnTo>
                  <a:lnTo>
                    <a:pt x="106263" y="221903"/>
                  </a:lnTo>
                  <a:close/>
                  <a:moveTo>
                    <a:pt x="266700" y="0"/>
                  </a:moveTo>
                  <a:lnTo>
                    <a:pt x="285899" y="0"/>
                  </a:lnTo>
                  <a:cubicBezTo>
                    <a:pt x="304552" y="24904"/>
                    <a:pt x="318343" y="49907"/>
                    <a:pt x="327273" y="75010"/>
                  </a:cubicBezTo>
                  <a:cubicBezTo>
                    <a:pt x="334913" y="96639"/>
                    <a:pt x="338733" y="119261"/>
                    <a:pt x="338733" y="142875"/>
                  </a:cubicBezTo>
                  <a:cubicBezTo>
                    <a:pt x="338733" y="169664"/>
                    <a:pt x="333598" y="195561"/>
                    <a:pt x="323329" y="220564"/>
                  </a:cubicBezTo>
                  <a:cubicBezTo>
                    <a:pt x="313060" y="245567"/>
                    <a:pt x="300583" y="267395"/>
                    <a:pt x="285899" y="286048"/>
                  </a:cubicBezTo>
                  <a:lnTo>
                    <a:pt x="266700" y="286048"/>
                  </a:lnTo>
                  <a:cubicBezTo>
                    <a:pt x="296366" y="238423"/>
                    <a:pt x="311200" y="190748"/>
                    <a:pt x="311200" y="143024"/>
                  </a:cubicBezTo>
                  <a:cubicBezTo>
                    <a:pt x="311200" y="124371"/>
                    <a:pt x="309066" y="105867"/>
                    <a:pt x="304800" y="87511"/>
                  </a:cubicBezTo>
                  <a:cubicBezTo>
                    <a:pt x="301426" y="72629"/>
                    <a:pt x="296714" y="58341"/>
                    <a:pt x="290661" y="44649"/>
                  </a:cubicBezTo>
                  <a:cubicBezTo>
                    <a:pt x="286792" y="35719"/>
                    <a:pt x="278805" y="20836"/>
                    <a:pt x="266700" y="0"/>
                  </a:cubicBezTo>
                  <a:close/>
                  <a:moveTo>
                    <a:pt x="52834" y="0"/>
                  </a:moveTo>
                  <a:lnTo>
                    <a:pt x="72033" y="0"/>
                  </a:lnTo>
                  <a:cubicBezTo>
                    <a:pt x="60027" y="20638"/>
                    <a:pt x="52090" y="35372"/>
                    <a:pt x="48220" y="44202"/>
                  </a:cubicBezTo>
                  <a:cubicBezTo>
                    <a:pt x="42168" y="57895"/>
                    <a:pt x="37405" y="72182"/>
                    <a:pt x="33933" y="87065"/>
                  </a:cubicBezTo>
                  <a:cubicBezTo>
                    <a:pt x="29666" y="105619"/>
                    <a:pt x="27533" y="124272"/>
                    <a:pt x="27533" y="143024"/>
                  </a:cubicBezTo>
                  <a:cubicBezTo>
                    <a:pt x="27533" y="190748"/>
                    <a:pt x="42366" y="238423"/>
                    <a:pt x="72033" y="286048"/>
                  </a:cubicBezTo>
                  <a:lnTo>
                    <a:pt x="52834" y="286048"/>
                  </a:lnTo>
                  <a:cubicBezTo>
                    <a:pt x="38050" y="267395"/>
                    <a:pt x="25549" y="245567"/>
                    <a:pt x="15329" y="220564"/>
                  </a:cubicBezTo>
                  <a:cubicBezTo>
                    <a:pt x="5110" y="195561"/>
                    <a:pt x="0" y="169664"/>
                    <a:pt x="0" y="142875"/>
                  </a:cubicBezTo>
                  <a:cubicBezTo>
                    <a:pt x="0" y="119261"/>
                    <a:pt x="3820" y="96639"/>
                    <a:pt x="11460" y="75010"/>
                  </a:cubicBezTo>
                  <a:cubicBezTo>
                    <a:pt x="20389" y="49907"/>
                    <a:pt x="34181" y="24904"/>
                    <a:pt x="528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3" name="TextBox 2552">
              <a:extLst>
                <a:ext uri="{FF2B5EF4-FFF2-40B4-BE49-F238E27FC236}">
                  <a16:creationId xmlns:a16="http://schemas.microsoft.com/office/drawing/2014/main" id="{325F20EB-B3D6-13DB-544E-2351A4874FBE}"/>
                </a:ext>
              </a:extLst>
            </p:cNvPr>
            <p:cNvSpPr txBox="1"/>
            <p:nvPr/>
          </p:nvSpPr>
          <p:spPr>
            <a:xfrm>
              <a:off x="1388305" y="6993092"/>
              <a:ext cx="1533227" cy="286047"/>
            </a:xfrm>
            <a:custGeom>
              <a:avLst/>
              <a:gdLst/>
              <a:ahLst/>
              <a:cxnLst/>
              <a:rect l="l" t="t" r="r" b="b"/>
              <a:pathLst>
                <a:path w="1533227" h="286047">
                  <a:moveTo>
                    <a:pt x="1000869" y="129480"/>
                  </a:moveTo>
                  <a:lnTo>
                    <a:pt x="1083171" y="129480"/>
                  </a:lnTo>
                  <a:lnTo>
                    <a:pt x="1083171" y="156418"/>
                  </a:lnTo>
                  <a:lnTo>
                    <a:pt x="1000869" y="156418"/>
                  </a:lnTo>
                  <a:close/>
                  <a:moveTo>
                    <a:pt x="1306711" y="63847"/>
                  </a:moveTo>
                  <a:lnTo>
                    <a:pt x="1333500" y="63847"/>
                  </a:lnTo>
                  <a:lnTo>
                    <a:pt x="1333500" y="221902"/>
                  </a:lnTo>
                  <a:lnTo>
                    <a:pt x="1306711" y="221902"/>
                  </a:lnTo>
                  <a:close/>
                  <a:moveTo>
                    <a:pt x="170259" y="60275"/>
                  </a:moveTo>
                  <a:cubicBezTo>
                    <a:pt x="187424" y="60275"/>
                    <a:pt x="201464" y="64616"/>
                    <a:pt x="212378" y="73297"/>
                  </a:cubicBezTo>
                  <a:cubicBezTo>
                    <a:pt x="223292" y="81979"/>
                    <a:pt x="230287" y="94307"/>
                    <a:pt x="233362" y="110281"/>
                  </a:cubicBezTo>
                  <a:lnTo>
                    <a:pt x="207317" y="114300"/>
                  </a:lnTo>
                  <a:cubicBezTo>
                    <a:pt x="204837" y="103683"/>
                    <a:pt x="200447" y="95696"/>
                    <a:pt x="194146" y="90338"/>
                  </a:cubicBezTo>
                  <a:cubicBezTo>
                    <a:pt x="187846" y="84980"/>
                    <a:pt x="180231" y="82301"/>
                    <a:pt x="171301" y="82301"/>
                  </a:cubicBezTo>
                  <a:cubicBezTo>
                    <a:pt x="157807" y="82301"/>
                    <a:pt x="146844" y="87138"/>
                    <a:pt x="138410" y="96812"/>
                  </a:cubicBezTo>
                  <a:cubicBezTo>
                    <a:pt x="129976" y="106486"/>
                    <a:pt x="125760" y="121791"/>
                    <a:pt x="125760" y="142726"/>
                  </a:cubicBezTo>
                  <a:cubicBezTo>
                    <a:pt x="125760" y="163958"/>
                    <a:pt x="129828" y="179387"/>
                    <a:pt x="137964" y="189011"/>
                  </a:cubicBezTo>
                  <a:cubicBezTo>
                    <a:pt x="146099" y="198635"/>
                    <a:pt x="156716" y="203448"/>
                    <a:pt x="169813" y="203448"/>
                  </a:cubicBezTo>
                  <a:cubicBezTo>
                    <a:pt x="180330" y="203448"/>
                    <a:pt x="189111" y="200223"/>
                    <a:pt x="196155" y="193774"/>
                  </a:cubicBezTo>
                  <a:cubicBezTo>
                    <a:pt x="203200" y="187325"/>
                    <a:pt x="207665" y="177403"/>
                    <a:pt x="209550" y="164008"/>
                  </a:cubicBezTo>
                  <a:lnTo>
                    <a:pt x="235892" y="167431"/>
                  </a:lnTo>
                  <a:cubicBezTo>
                    <a:pt x="233015" y="185588"/>
                    <a:pt x="225648" y="199801"/>
                    <a:pt x="213791" y="210070"/>
                  </a:cubicBezTo>
                  <a:cubicBezTo>
                    <a:pt x="201935" y="220340"/>
                    <a:pt x="187375" y="225474"/>
                    <a:pt x="170110" y="225474"/>
                  </a:cubicBezTo>
                  <a:cubicBezTo>
                    <a:pt x="148481" y="225474"/>
                    <a:pt x="131093" y="218405"/>
                    <a:pt x="117946" y="204266"/>
                  </a:cubicBezTo>
                  <a:cubicBezTo>
                    <a:pt x="104800" y="190127"/>
                    <a:pt x="98226" y="169862"/>
                    <a:pt x="98226" y="143470"/>
                  </a:cubicBezTo>
                  <a:cubicBezTo>
                    <a:pt x="98226" y="126404"/>
                    <a:pt x="101054" y="111472"/>
                    <a:pt x="106710" y="98673"/>
                  </a:cubicBezTo>
                  <a:cubicBezTo>
                    <a:pt x="112365" y="85873"/>
                    <a:pt x="120972" y="76274"/>
                    <a:pt x="132531" y="69874"/>
                  </a:cubicBezTo>
                  <a:cubicBezTo>
                    <a:pt x="144090" y="63475"/>
                    <a:pt x="156666" y="60275"/>
                    <a:pt x="170259" y="60275"/>
                  </a:cubicBezTo>
                  <a:close/>
                  <a:moveTo>
                    <a:pt x="1360289" y="3720"/>
                  </a:moveTo>
                  <a:lnTo>
                    <a:pt x="1533227" y="3720"/>
                  </a:lnTo>
                  <a:lnTo>
                    <a:pt x="1533227" y="29467"/>
                  </a:lnTo>
                  <a:lnTo>
                    <a:pt x="1461046" y="29467"/>
                  </a:lnTo>
                  <a:lnTo>
                    <a:pt x="1461046" y="221902"/>
                  </a:lnTo>
                  <a:lnTo>
                    <a:pt x="1432173" y="221902"/>
                  </a:lnTo>
                  <a:lnTo>
                    <a:pt x="1432173" y="29467"/>
                  </a:lnTo>
                  <a:lnTo>
                    <a:pt x="1360289" y="29467"/>
                  </a:lnTo>
                  <a:close/>
                  <a:moveTo>
                    <a:pt x="1306711" y="3720"/>
                  </a:moveTo>
                  <a:lnTo>
                    <a:pt x="1333500" y="3720"/>
                  </a:lnTo>
                  <a:lnTo>
                    <a:pt x="1333500" y="34528"/>
                  </a:lnTo>
                  <a:lnTo>
                    <a:pt x="1306711" y="34528"/>
                  </a:lnTo>
                  <a:close/>
                  <a:moveTo>
                    <a:pt x="1097310" y="3720"/>
                  </a:moveTo>
                  <a:lnTo>
                    <a:pt x="1128564" y="3720"/>
                  </a:lnTo>
                  <a:lnTo>
                    <a:pt x="1185267" y="162222"/>
                  </a:lnTo>
                  <a:cubicBezTo>
                    <a:pt x="1189831" y="174922"/>
                    <a:pt x="1193651" y="186828"/>
                    <a:pt x="1196727" y="197941"/>
                  </a:cubicBezTo>
                  <a:cubicBezTo>
                    <a:pt x="1200100" y="186035"/>
                    <a:pt x="1204019" y="174128"/>
                    <a:pt x="1208484" y="162222"/>
                  </a:cubicBezTo>
                  <a:lnTo>
                    <a:pt x="1267420" y="3720"/>
                  </a:lnTo>
                  <a:lnTo>
                    <a:pt x="1296888" y="3720"/>
                  </a:lnTo>
                  <a:lnTo>
                    <a:pt x="1211461" y="221902"/>
                  </a:lnTo>
                  <a:lnTo>
                    <a:pt x="1181844" y="221902"/>
                  </a:lnTo>
                  <a:close/>
                  <a:moveTo>
                    <a:pt x="802481" y="3720"/>
                  </a:moveTo>
                  <a:lnTo>
                    <a:pt x="836861" y="3720"/>
                  </a:lnTo>
                  <a:lnTo>
                    <a:pt x="876449" y="59680"/>
                  </a:lnTo>
                  <a:cubicBezTo>
                    <a:pt x="884684" y="71288"/>
                    <a:pt x="890538" y="80218"/>
                    <a:pt x="894010" y="86469"/>
                  </a:cubicBezTo>
                  <a:cubicBezTo>
                    <a:pt x="898872" y="78531"/>
                    <a:pt x="904627" y="70246"/>
                    <a:pt x="911275" y="61614"/>
                  </a:cubicBezTo>
                  <a:lnTo>
                    <a:pt x="955179" y="3720"/>
                  </a:lnTo>
                  <a:lnTo>
                    <a:pt x="986582" y="3720"/>
                  </a:lnTo>
                  <a:lnTo>
                    <a:pt x="909935" y="106560"/>
                  </a:lnTo>
                  <a:lnTo>
                    <a:pt x="992535" y="221902"/>
                  </a:lnTo>
                  <a:lnTo>
                    <a:pt x="956816" y="221902"/>
                  </a:lnTo>
                  <a:lnTo>
                    <a:pt x="901898" y="144065"/>
                  </a:lnTo>
                  <a:cubicBezTo>
                    <a:pt x="898823" y="139600"/>
                    <a:pt x="895648" y="134739"/>
                    <a:pt x="892373" y="129480"/>
                  </a:cubicBezTo>
                  <a:cubicBezTo>
                    <a:pt x="887512" y="137417"/>
                    <a:pt x="884039" y="142875"/>
                    <a:pt x="881955" y="145851"/>
                  </a:cubicBezTo>
                  <a:lnTo>
                    <a:pt x="827187" y="221902"/>
                  </a:lnTo>
                  <a:lnTo>
                    <a:pt x="792510" y="221902"/>
                  </a:lnTo>
                  <a:lnTo>
                    <a:pt x="876895" y="108198"/>
                  </a:lnTo>
                  <a:close/>
                  <a:moveTo>
                    <a:pt x="421035" y="3720"/>
                  </a:moveTo>
                  <a:lnTo>
                    <a:pt x="452289" y="3720"/>
                  </a:lnTo>
                  <a:lnTo>
                    <a:pt x="508992" y="162222"/>
                  </a:lnTo>
                  <a:cubicBezTo>
                    <a:pt x="513556" y="174922"/>
                    <a:pt x="517376" y="186828"/>
                    <a:pt x="520452" y="197941"/>
                  </a:cubicBezTo>
                  <a:cubicBezTo>
                    <a:pt x="523825" y="186035"/>
                    <a:pt x="527744" y="174128"/>
                    <a:pt x="532209" y="162222"/>
                  </a:cubicBezTo>
                  <a:lnTo>
                    <a:pt x="591145" y="3720"/>
                  </a:lnTo>
                  <a:lnTo>
                    <a:pt x="620613" y="3720"/>
                  </a:lnTo>
                  <a:lnTo>
                    <a:pt x="535186" y="221902"/>
                  </a:lnTo>
                  <a:lnTo>
                    <a:pt x="505569" y="221902"/>
                  </a:lnTo>
                  <a:close/>
                  <a:moveTo>
                    <a:pt x="704850" y="2827"/>
                  </a:moveTo>
                  <a:cubicBezTo>
                    <a:pt x="725785" y="2827"/>
                    <a:pt x="742355" y="8632"/>
                    <a:pt x="754559" y="20240"/>
                  </a:cubicBezTo>
                  <a:cubicBezTo>
                    <a:pt x="766763" y="31849"/>
                    <a:pt x="772864" y="46235"/>
                    <a:pt x="772864" y="63400"/>
                  </a:cubicBezTo>
                  <a:cubicBezTo>
                    <a:pt x="772864" y="72132"/>
                    <a:pt x="771079" y="80714"/>
                    <a:pt x="767506" y="89148"/>
                  </a:cubicBezTo>
                  <a:cubicBezTo>
                    <a:pt x="763935" y="97581"/>
                    <a:pt x="758006" y="106461"/>
                    <a:pt x="749722" y="115788"/>
                  </a:cubicBezTo>
                  <a:cubicBezTo>
                    <a:pt x="741437" y="125114"/>
                    <a:pt x="727670" y="137914"/>
                    <a:pt x="708422" y="154185"/>
                  </a:cubicBezTo>
                  <a:cubicBezTo>
                    <a:pt x="692348" y="167679"/>
                    <a:pt x="682030" y="176832"/>
                    <a:pt x="677466" y="181644"/>
                  </a:cubicBezTo>
                  <a:cubicBezTo>
                    <a:pt x="672901" y="186456"/>
                    <a:pt x="669131" y="191293"/>
                    <a:pt x="666155" y="196155"/>
                  </a:cubicBezTo>
                  <a:lnTo>
                    <a:pt x="773162" y="196155"/>
                  </a:lnTo>
                  <a:lnTo>
                    <a:pt x="773162" y="221902"/>
                  </a:lnTo>
                  <a:lnTo>
                    <a:pt x="628947" y="221902"/>
                  </a:lnTo>
                  <a:cubicBezTo>
                    <a:pt x="628749" y="215453"/>
                    <a:pt x="629791" y="209252"/>
                    <a:pt x="632073" y="203299"/>
                  </a:cubicBezTo>
                  <a:cubicBezTo>
                    <a:pt x="635744" y="193476"/>
                    <a:pt x="641623" y="183802"/>
                    <a:pt x="649709" y="174277"/>
                  </a:cubicBezTo>
                  <a:cubicBezTo>
                    <a:pt x="657795" y="164752"/>
                    <a:pt x="669478" y="153739"/>
                    <a:pt x="684758" y="141237"/>
                  </a:cubicBezTo>
                  <a:cubicBezTo>
                    <a:pt x="708471" y="121791"/>
                    <a:pt x="724495" y="106387"/>
                    <a:pt x="732830" y="95026"/>
                  </a:cubicBezTo>
                  <a:cubicBezTo>
                    <a:pt x="741164" y="83666"/>
                    <a:pt x="745331" y="72925"/>
                    <a:pt x="745331" y="62805"/>
                  </a:cubicBezTo>
                  <a:cubicBezTo>
                    <a:pt x="745331" y="52189"/>
                    <a:pt x="741536" y="43234"/>
                    <a:pt x="733946" y="35941"/>
                  </a:cubicBezTo>
                  <a:cubicBezTo>
                    <a:pt x="726356" y="28649"/>
                    <a:pt x="716459" y="25003"/>
                    <a:pt x="704255" y="25003"/>
                  </a:cubicBezTo>
                  <a:cubicBezTo>
                    <a:pt x="691356" y="25003"/>
                    <a:pt x="681037" y="28872"/>
                    <a:pt x="673298" y="36611"/>
                  </a:cubicBezTo>
                  <a:cubicBezTo>
                    <a:pt x="665559" y="44350"/>
                    <a:pt x="661640" y="55066"/>
                    <a:pt x="661541" y="68758"/>
                  </a:cubicBezTo>
                  <a:lnTo>
                    <a:pt x="634008" y="65930"/>
                  </a:lnTo>
                  <a:cubicBezTo>
                    <a:pt x="635893" y="45392"/>
                    <a:pt x="642987" y="29740"/>
                    <a:pt x="655290" y="18975"/>
                  </a:cubicBezTo>
                  <a:cubicBezTo>
                    <a:pt x="667593" y="8210"/>
                    <a:pt x="684113" y="2827"/>
                    <a:pt x="704850" y="2827"/>
                  </a:cubicBezTo>
                  <a:close/>
                  <a:moveTo>
                    <a:pt x="257175" y="0"/>
                  </a:moveTo>
                  <a:lnTo>
                    <a:pt x="276374" y="0"/>
                  </a:lnTo>
                  <a:cubicBezTo>
                    <a:pt x="295027" y="24903"/>
                    <a:pt x="308818" y="49907"/>
                    <a:pt x="317748" y="75009"/>
                  </a:cubicBezTo>
                  <a:cubicBezTo>
                    <a:pt x="325388" y="96639"/>
                    <a:pt x="329208" y="119260"/>
                    <a:pt x="329208" y="142875"/>
                  </a:cubicBezTo>
                  <a:cubicBezTo>
                    <a:pt x="329208" y="169664"/>
                    <a:pt x="324073" y="195560"/>
                    <a:pt x="313804" y="220563"/>
                  </a:cubicBezTo>
                  <a:cubicBezTo>
                    <a:pt x="303535" y="245566"/>
                    <a:pt x="291058" y="267394"/>
                    <a:pt x="276374" y="286047"/>
                  </a:cubicBezTo>
                  <a:lnTo>
                    <a:pt x="257175" y="286047"/>
                  </a:lnTo>
                  <a:cubicBezTo>
                    <a:pt x="286841" y="238422"/>
                    <a:pt x="301675" y="190748"/>
                    <a:pt x="301675" y="143023"/>
                  </a:cubicBezTo>
                  <a:cubicBezTo>
                    <a:pt x="301675" y="124370"/>
                    <a:pt x="299541" y="105866"/>
                    <a:pt x="295275" y="87510"/>
                  </a:cubicBezTo>
                  <a:cubicBezTo>
                    <a:pt x="291901" y="72628"/>
                    <a:pt x="287189" y="58340"/>
                    <a:pt x="281136" y="44648"/>
                  </a:cubicBezTo>
                  <a:cubicBezTo>
                    <a:pt x="277267" y="35718"/>
                    <a:pt x="269280" y="20835"/>
                    <a:pt x="257175" y="0"/>
                  </a:cubicBezTo>
                  <a:close/>
                  <a:moveTo>
                    <a:pt x="52834" y="0"/>
                  </a:moveTo>
                  <a:lnTo>
                    <a:pt x="72033" y="0"/>
                  </a:lnTo>
                  <a:cubicBezTo>
                    <a:pt x="60027" y="20637"/>
                    <a:pt x="52090" y="35371"/>
                    <a:pt x="48220" y="44201"/>
                  </a:cubicBezTo>
                  <a:cubicBezTo>
                    <a:pt x="42168" y="57894"/>
                    <a:pt x="37405" y="72181"/>
                    <a:pt x="33933" y="87064"/>
                  </a:cubicBezTo>
                  <a:cubicBezTo>
                    <a:pt x="29666" y="105618"/>
                    <a:pt x="27533" y="124271"/>
                    <a:pt x="27533" y="143023"/>
                  </a:cubicBezTo>
                  <a:cubicBezTo>
                    <a:pt x="27533" y="190748"/>
                    <a:pt x="42366" y="238422"/>
                    <a:pt x="72033" y="286047"/>
                  </a:cubicBezTo>
                  <a:lnTo>
                    <a:pt x="52834" y="286047"/>
                  </a:lnTo>
                  <a:cubicBezTo>
                    <a:pt x="38050" y="267394"/>
                    <a:pt x="25549" y="245566"/>
                    <a:pt x="15329" y="220563"/>
                  </a:cubicBezTo>
                  <a:cubicBezTo>
                    <a:pt x="5110" y="195560"/>
                    <a:pt x="0" y="169664"/>
                    <a:pt x="0" y="142875"/>
                  </a:cubicBezTo>
                  <a:cubicBezTo>
                    <a:pt x="0" y="119260"/>
                    <a:pt x="3820" y="96639"/>
                    <a:pt x="11460" y="75009"/>
                  </a:cubicBezTo>
                  <a:cubicBezTo>
                    <a:pt x="20389" y="49907"/>
                    <a:pt x="34181" y="24903"/>
                    <a:pt x="528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4" name="TextBox 2553">
              <a:extLst>
                <a:ext uri="{FF2B5EF4-FFF2-40B4-BE49-F238E27FC236}">
                  <a16:creationId xmlns:a16="http://schemas.microsoft.com/office/drawing/2014/main" id="{2B6D304A-6542-AD8D-168E-A5675B3C6589}"/>
                </a:ext>
              </a:extLst>
            </p:cNvPr>
            <p:cNvSpPr txBox="1"/>
            <p:nvPr/>
          </p:nvSpPr>
          <p:spPr>
            <a:xfrm>
              <a:off x="6191575" y="7010436"/>
              <a:ext cx="2062758" cy="286196"/>
            </a:xfrm>
            <a:custGeom>
              <a:avLst/>
              <a:gdLst/>
              <a:ahLst/>
              <a:cxnLst/>
              <a:rect l="l" t="t" r="r" b="b"/>
              <a:pathLst>
                <a:path w="2062758" h="286196">
                  <a:moveTo>
                    <a:pt x="166092" y="82599"/>
                  </a:moveTo>
                  <a:cubicBezTo>
                    <a:pt x="154186" y="82599"/>
                    <a:pt x="144239" y="87461"/>
                    <a:pt x="136252" y="97184"/>
                  </a:cubicBezTo>
                  <a:cubicBezTo>
                    <a:pt x="128265" y="106908"/>
                    <a:pt x="124271" y="122237"/>
                    <a:pt x="124271" y="143172"/>
                  </a:cubicBezTo>
                  <a:cubicBezTo>
                    <a:pt x="124271" y="163413"/>
                    <a:pt x="128538" y="178544"/>
                    <a:pt x="137071" y="188565"/>
                  </a:cubicBezTo>
                  <a:cubicBezTo>
                    <a:pt x="145603" y="198586"/>
                    <a:pt x="155674" y="203597"/>
                    <a:pt x="167283" y="203597"/>
                  </a:cubicBezTo>
                  <a:cubicBezTo>
                    <a:pt x="178991" y="203597"/>
                    <a:pt x="188937" y="198809"/>
                    <a:pt x="197123" y="189235"/>
                  </a:cubicBezTo>
                  <a:cubicBezTo>
                    <a:pt x="205308" y="179660"/>
                    <a:pt x="209401" y="165050"/>
                    <a:pt x="209401" y="145405"/>
                  </a:cubicBezTo>
                  <a:cubicBezTo>
                    <a:pt x="209401" y="123775"/>
                    <a:pt x="205234" y="107900"/>
                    <a:pt x="196900" y="97780"/>
                  </a:cubicBezTo>
                  <a:cubicBezTo>
                    <a:pt x="188565" y="87659"/>
                    <a:pt x="178296" y="82599"/>
                    <a:pt x="166092" y="82599"/>
                  </a:cubicBezTo>
                  <a:close/>
                  <a:moveTo>
                    <a:pt x="1563142" y="63996"/>
                  </a:moveTo>
                  <a:lnTo>
                    <a:pt x="1589931" y="63996"/>
                  </a:lnTo>
                  <a:lnTo>
                    <a:pt x="1589931" y="151656"/>
                  </a:lnTo>
                  <a:cubicBezTo>
                    <a:pt x="1589931" y="165645"/>
                    <a:pt x="1590476" y="175071"/>
                    <a:pt x="1591568" y="179933"/>
                  </a:cubicBezTo>
                  <a:cubicBezTo>
                    <a:pt x="1593255" y="186977"/>
                    <a:pt x="1596826" y="192509"/>
                    <a:pt x="1602284" y="196527"/>
                  </a:cubicBezTo>
                  <a:cubicBezTo>
                    <a:pt x="1607740" y="200546"/>
                    <a:pt x="1614487" y="202555"/>
                    <a:pt x="1622524" y="202555"/>
                  </a:cubicBezTo>
                  <a:cubicBezTo>
                    <a:pt x="1630561" y="202555"/>
                    <a:pt x="1638101" y="200496"/>
                    <a:pt x="1645146" y="196378"/>
                  </a:cubicBezTo>
                  <a:cubicBezTo>
                    <a:pt x="1652191" y="192261"/>
                    <a:pt x="1657176" y="186655"/>
                    <a:pt x="1660103" y="179561"/>
                  </a:cubicBezTo>
                  <a:cubicBezTo>
                    <a:pt x="1663030" y="172467"/>
                    <a:pt x="1664494" y="162173"/>
                    <a:pt x="1664494" y="148679"/>
                  </a:cubicBezTo>
                  <a:lnTo>
                    <a:pt x="1664494" y="63996"/>
                  </a:lnTo>
                  <a:lnTo>
                    <a:pt x="1691283" y="63996"/>
                  </a:lnTo>
                  <a:lnTo>
                    <a:pt x="1691283" y="222051"/>
                  </a:lnTo>
                  <a:lnTo>
                    <a:pt x="1667321" y="222051"/>
                  </a:lnTo>
                  <a:lnTo>
                    <a:pt x="1667321" y="198834"/>
                  </a:lnTo>
                  <a:cubicBezTo>
                    <a:pt x="1655018" y="216693"/>
                    <a:pt x="1638300" y="225623"/>
                    <a:pt x="1617166" y="225623"/>
                  </a:cubicBezTo>
                  <a:cubicBezTo>
                    <a:pt x="1607840" y="225623"/>
                    <a:pt x="1599133" y="223837"/>
                    <a:pt x="1591047" y="220265"/>
                  </a:cubicBezTo>
                  <a:cubicBezTo>
                    <a:pt x="1582961" y="216693"/>
                    <a:pt x="1576958" y="212204"/>
                    <a:pt x="1573039" y="206796"/>
                  </a:cubicBezTo>
                  <a:cubicBezTo>
                    <a:pt x="1569120" y="201389"/>
                    <a:pt x="1566366" y="194766"/>
                    <a:pt x="1564779" y="186928"/>
                  </a:cubicBezTo>
                  <a:cubicBezTo>
                    <a:pt x="1563687" y="181669"/>
                    <a:pt x="1563142" y="173335"/>
                    <a:pt x="1563142" y="161925"/>
                  </a:cubicBezTo>
                  <a:close/>
                  <a:moveTo>
                    <a:pt x="659011" y="63996"/>
                  </a:moveTo>
                  <a:lnTo>
                    <a:pt x="685800" y="63996"/>
                  </a:lnTo>
                  <a:lnTo>
                    <a:pt x="685800" y="222051"/>
                  </a:lnTo>
                  <a:lnTo>
                    <a:pt x="659011" y="222051"/>
                  </a:lnTo>
                  <a:close/>
                  <a:moveTo>
                    <a:pt x="1891903" y="60424"/>
                  </a:moveTo>
                  <a:cubicBezTo>
                    <a:pt x="1904305" y="60424"/>
                    <a:pt x="1915195" y="62210"/>
                    <a:pt x="1924571" y="65782"/>
                  </a:cubicBezTo>
                  <a:cubicBezTo>
                    <a:pt x="1933947" y="69354"/>
                    <a:pt x="1940868" y="74191"/>
                    <a:pt x="1945332" y="80292"/>
                  </a:cubicBezTo>
                  <a:cubicBezTo>
                    <a:pt x="1949797" y="86394"/>
                    <a:pt x="1952873" y="94555"/>
                    <a:pt x="1954560" y="104775"/>
                  </a:cubicBezTo>
                  <a:lnTo>
                    <a:pt x="1928366" y="108347"/>
                  </a:lnTo>
                  <a:cubicBezTo>
                    <a:pt x="1927175" y="100211"/>
                    <a:pt x="1923727" y="93861"/>
                    <a:pt x="1918022" y="89297"/>
                  </a:cubicBezTo>
                  <a:cubicBezTo>
                    <a:pt x="1912317" y="84732"/>
                    <a:pt x="1904256" y="82450"/>
                    <a:pt x="1893838" y="82450"/>
                  </a:cubicBezTo>
                  <a:cubicBezTo>
                    <a:pt x="1881535" y="82450"/>
                    <a:pt x="1872754" y="84484"/>
                    <a:pt x="1867495" y="88552"/>
                  </a:cubicBezTo>
                  <a:cubicBezTo>
                    <a:pt x="1862237" y="92620"/>
                    <a:pt x="1859607" y="97383"/>
                    <a:pt x="1859607" y="102840"/>
                  </a:cubicBezTo>
                  <a:cubicBezTo>
                    <a:pt x="1859607" y="106313"/>
                    <a:pt x="1860699" y="109438"/>
                    <a:pt x="1862882" y="112216"/>
                  </a:cubicBezTo>
                  <a:cubicBezTo>
                    <a:pt x="1865064" y="115093"/>
                    <a:pt x="1868487" y="117475"/>
                    <a:pt x="1873151" y="119360"/>
                  </a:cubicBezTo>
                  <a:cubicBezTo>
                    <a:pt x="1875830" y="120352"/>
                    <a:pt x="1883718" y="122634"/>
                    <a:pt x="1896814" y="126206"/>
                  </a:cubicBezTo>
                  <a:cubicBezTo>
                    <a:pt x="1915765" y="131266"/>
                    <a:pt x="1928986" y="135408"/>
                    <a:pt x="1936477" y="138633"/>
                  </a:cubicBezTo>
                  <a:cubicBezTo>
                    <a:pt x="1943968" y="141858"/>
                    <a:pt x="1949847" y="146546"/>
                    <a:pt x="1954113" y="152697"/>
                  </a:cubicBezTo>
                  <a:cubicBezTo>
                    <a:pt x="1958380" y="158849"/>
                    <a:pt x="1960513" y="166489"/>
                    <a:pt x="1960513" y="175617"/>
                  </a:cubicBezTo>
                  <a:cubicBezTo>
                    <a:pt x="1960513" y="184547"/>
                    <a:pt x="1957908" y="192955"/>
                    <a:pt x="1952699" y="200843"/>
                  </a:cubicBezTo>
                  <a:cubicBezTo>
                    <a:pt x="1947490" y="208731"/>
                    <a:pt x="1939975" y="214833"/>
                    <a:pt x="1930152" y="219149"/>
                  </a:cubicBezTo>
                  <a:cubicBezTo>
                    <a:pt x="1920329" y="223465"/>
                    <a:pt x="1909217" y="225623"/>
                    <a:pt x="1896814" y="225623"/>
                  </a:cubicBezTo>
                  <a:cubicBezTo>
                    <a:pt x="1876276" y="225623"/>
                    <a:pt x="1860624" y="221357"/>
                    <a:pt x="1849859" y="212824"/>
                  </a:cubicBezTo>
                  <a:cubicBezTo>
                    <a:pt x="1839094" y="204291"/>
                    <a:pt x="1832223" y="191641"/>
                    <a:pt x="1829246" y="174873"/>
                  </a:cubicBezTo>
                  <a:lnTo>
                    <a:pt x="1855738" y="170706"/>
                  </a:lnTo>
                  <a:cubicBezTo>
                    <a:pt x="1857226" y="181322"/>
                    <a:pt x="1861368" y="189458"/>
                    <a:pt x="1868165" y="195113"/>
                  </a:cubicBezTo>
                  <a:cubicBezTo>
                    <a:pt x="1874961" y="200769"/>
                    <a:pt x="1884462" y="203597"/>
                    <a:pt x="1896666" y="203597"/>
                  </a:cubicBezTo>
                  <a:cubicBezTo>
                    <a:pt x="1908969" y="203597"/>
                    <a:pt x="1918097" y="201091"/>
                    <a:pt x="1924050" y="196081"/>
                  </a:cubicBezTo>
                  <a:cubicBezTo>
                    <a:pt x="1930003" y="191070"/>
                    <a:pt x="1932980" y="185191"/>
                    <a:pt x="1932980" y="178445"/>
                  </a:cubicBezTo>
                  <a:cubicBezTo>
                    <a:pt x="1932980" y="172392"/>
                    <a:pt x="1930350" y="167630"/>
                    <a:pt x="1925092" y="164157"/>
                  </a:cubicBezTo>
                  <a:cubicBezTo>
                    <a:pt x="1921421" y="161776"/>
                    <a:pt x="1912293" y="158750"/>
                    <a:pt x="1897707" y="155079"/>
                  </a:cubicBezTo>
                  <a:cubicBezTo>
                    <a:pt x="1878062" y="150118"/>
                    <a:pt x="1864444" y="145826"/>
                    <a:pt x="1856854" y="142205"/>
                  </a:cubicBezTo>
                  <a:cubicBezTo>
                    <a:pt x="1849264" y="138583"/>
                    <a:pt x="1843509" y="133573"/>
                    <a:pt x="1839590" y="127173"/>
                  </a:cubicBezTo>
                  <a:cubicBezTo>
                    <a:pt x="1835671" y="120774"/>
                    <a:pt x="1833711" y="113704"/>
                    <a:pt x="1833711" y="105965"/>
                  </a:cubicBezTo>
                  <a:cubicBezTo>
                    <a:pt x="1833711" y="98921"/>
                    <a:pt x="1835324" y="92397"/>
                    <a:pt x="1838548" y="86394"/>
                  </a:cubicBezTo>
                  <a:cubicBezTo>
                    <a:pt x="1841773" y="80392"/>
                    <a:pt x="1846163" y="75406"/>
                    <a:pt x="1851719" y="71437"/>
                  </a:cubicBezTo>
                  <a:cubicBezTo>
                    <a:pt x="1855887" y="68361"/>
                    <a:pt x="1861567" y="65757"/>
                    <a:pt x="1868760" y="63624"/>
                  </a:cubicBezTo>
                  <a:cubicBezTo>
                    <a:pt x="1875954" y="61490"/>
                    <a:pt x="1883668" y="60424"/>
                    <a:pt x="1891903" y="60424"/>
                  </a:cubicBezTo>
                  <a:close/>
                  <a:moveTo>
                    <a:pt x="1793230" y="60424"/>
                  </a:moveTo>
                  <a:cubicBezTo>
                    <a:pt x="1802259" y="60424"/>
                    <a:pt x="1811437" y="63301"/>
                    <a:pt x="1820763" y="69056"/>
                  </a:cubicBezTo>
                  <a:lnTo>
                    <a:pt x="1811536" y="93910"/>
                  </a:lnTo>
                  <a:cubicBezTo>
                    <a:pt x="1804987" y="90041"/>
                    <a:pt x="1798439" y="88106"/>
                    <a:pt x="1791891" y="88106"/>
                  </a:cubicBezTo>
                  <a:cubicBezTo>
                    <a:pt x="1786037" y="88106"/>
                    <a:pt x="1780778" y="89867"/>
                    <a:pt x="1776115" y="93389"/>
                  </a:cubicBezTo>
                  <a:cubicBezTo>
                    <a:pt x="1771451" y="96912"/>
                    <a:pt x="1768128" y="101798"/>
                    <a:pt x="1766143" y="108049"/>
                  </a:cubicBezTo>
                  <a:cubicBezTo>
                    <a:pt x="1763167" y="117574"/>
                    <a:pt x="1761678" y="127992"/>
                    <a:pt x="1761678" y="139303"/>
                  </a:cubicBezTo>
                  <a:lnTo>
                    <a:pt x="1761678" y="222051"/>
                  </a:lnTo>
                  <a:lnTo>
                    <a:pt x="1734889" y="222051"/>
                  </a:lnTo>
                  <a:lnTo>
                    <a:pt x="1734889" y="63996"/>
                  </a:lnTo>
                  <a:lnTo>
                    <a:pt x="1759000" y="63996"/>
                  </a:lnTo>
                  <a:lnTo>
                    <a:pt x="1759000" y="87957"/>
                  </a:lnTo>
                  <a:cubicBezTo>
                    <a:pt x="1765151" y="76745"/>
                    <a:pt x="1770831" y="69354"/>
                    <a:pt x="1776040" y="65782"/>
                  </a:cubicBezTo>
                  <a:cubicBezTo>
                    <a:pt x="1781249" y="62210"/>
                    <a:pt x="1786979" y="60424"/>
                    <a:pt x="1793230" y="60424"/>
                  </a:cubicBezTo>
                  <a:close/>
                  <a:moveTo>
                    <a:pt x="976908" y="29616"/>
                  </a:moveTo>
                  <a:lnTo>
                    <a:pt x="976908" y="107602"/>
                  </a:lnTo>
                  <a:lnTo>
                    <a:pt x="1033314" y="107602"/>
                  </a:lnTo>
                  <a:cubicBezTo>
                    <a:pt x="1051967" y="107602"/>
                    <a:pt x="1065212" y="104130"/>
                    <a:pt x="1073051" y="97184"/>
                  </a:cubicBezTo>
                  <a:cubicBezTo>
                    <a:pt x="1080889" y="90239"/>
                    <a:pt x="1084808" y="80466"/>
                    <a:pt x="1084808" y="67865"/>
                  </a:cubicBezTo>
                  <a:cubicBezTo>
                    <a:pt x="1084808" y="58737"/>
                    <a:pt x="1082501" y="50924"/>
                    <a:pt x="1077888" y="44425"/>
                  </a:cubicBezTo>
                  <a:cubicBezTo>
                    <a:pt x="1073274" y="37926"/>
                    <a:pt x="1067197" y="33635"/>
                    <a:pt x="1059656" y="31551"/>
                  </a:cubicBezTo>
                  <a:cubicBezTo>
                    <a:pt x="1054794" y="30261"/>
                    <a:pt x="1045815" y="29616"/>
                    <a:pt x="1032718" y="29616"/>
                  </a:cubicBezTo>
                  <a:close/>
                  <a:moveTo>
                    <a:pt x="1424880" y="24854"/>
                  </a:moveTo>
                  <a:cubicBezTo>
                    <a:pt x="1404441" y="24854"/>
                    <a:pt x="1386855" y="31874"/>
                    <a:pt x="1372121" y="45913"/>
                  </a:cubicBezTo>
                  <a:cubicBezTo>
                    <a:pt x="1357387" y="59953"/>
                    <a:pt x="1350020" y="83393"/>
                    <a:pt x="1350020" y="116234"/>
                  </a:cubicBezTo>
                  <a:cubicBezTo>
                    <a:pt x="1350020" y="142527"/>
                    <a:pt x="1357089" y="163239"/>
                    <a:pt x="1371228" y="178370"/>
                  </a:cubicBezTo>
                  <a:cubicBezTo>
                    <a:pt x="1385367" y="193501"/>
                    <a:pt x="1403102" y="201066"/>
                    <a:pt x="1424434" y="201066"/>
                  </a:cubicBezTo>
                  <a:cubicBezTo>
                    <a:pt x="1446163" y="201066"/>
                    <a:pt x="1464047" y="193427"/>
                    <a:pt x="1478086" y="178147"/>
                  </a:cubicBezTo>
                  <a:cubicBezTo>
                    <a:pt x="1492126" y="162867"/>
                    <a:pt x="1499146" y="141188"/>
                    <a:pt x="1499146" y="113109"/>
                  </a:cubicBezTo>
                  <a:cubicBezTo>
                    <a:pt x="1499146" y="95349"/>
                    <a:pt x="1496144" y="79846"/>
                    <a:pt x="1490142" y="66600"/>
                  </a:cubicBezTo>
                  <a:cubicBezTo>
                    <a:pt x="1484139" y="53355"/>
                    <a:pt x="1475358" y="43085"/>
                    <a:pt x="1463799" y="35793"/>
                  </a:cubicBezTo>
                  <a:cubicBezTo>
                    <a:pt x="1452240" y="28500"/>
                    <a:pt x="1439267" y="24854"/>
                    <a:pt x="1424880" y="24854"/>
                  </a:cubicBezTo>
                  <a:close/>
                  <a:moveTo>
                    <a:pt x="948035" y="3869"/>
                  </a:moveTo>
                  <a:lnTo>
                    <a:pt x="1030337" y="3869"/>
                  </a:lnTo>
                  <a:cubicBezTo>
                    <a:pt x="1044823" y="3869"/>
                    <a:pt x="1055886" y="4564"/>
                    <a:pt x="1063526" y="5953"/>
                  </a:cubicBezTo>
                  <a:cubicBezTo>
                    <a:pt x="1074241" y="7739"/>
                    <a:pt x="1083221" y="11137"/>
                    <a:pt x="1090464" y="16148"/>
                  </a:cubicBezTo>
                  <a:cubicBezTo>
                    <a:pt x="1097706" y="21158"/>
                    <a:pt x="1103536" y="28178"/>
                    <a:pt x="1107951" y="37207"/>
                  </a:cubicBezTo>
                  <a:cubicBezTo>
                    <a:pt x="1112366" y="46236"/>
                    <a:pt x="1114574" y="56157"/>
                    <a:pt x="1114574" y="66972"/>
                  </a:cubicBezTo>
                  <a:cubicBezTo>
                    <a:pt x="1114574" y="85526"/>
                    <a:pt x="1108670" y="101228"/>
                    <a:pt x="1096863" y="114076"/>
                  </a:cubicBezTo>
                  <a:cubicBezTo>
                    <a:pt x="1085056" y="126925"/>
                    <a:pt x="1063724" y="133350"/>
                    <a:pt x="1032867" y="133350"/>
                  </a:cubicBezTo>
                  <a:lnTo>
                    <a:pt x="976908" y="133350"/>
                  </a:lnTo>
                  <a:lnTo>
                    <a:pt x="976908" y="222051"/>
                  </a:lnTo>
                  <a:lnTo>
                    <a:pt x="948035" y="222051"/>
                  </a:lnTo>
                  <a:close/>
                  <a:moveTo>
                    <a:pt x="659011" y="3869"/>
                  </a:moveTo>
                  <a:lnTo>
                    <a:pt x="685800" y="3869"/>
                  </a:lnTo>
                  <a:lnTo>
                    <a:pt x="685800" y="34677"/>
                  </a:lnTo>
                  <a:lnTo>
                    <a:pt x="659011" y="34677"/>
                  </a:lnTo>
                  <a:close/>
                  <a:moveTo>
                    <a:pt x="207169" y="3869"/>
                  </a:moveTo>
                  <a:lnTo>
                    <a:pt x="233809" y="3869"/>
                  </a:lnTo>
                  <a:lnTo>
                    <a:pt x="233809" y="222051"/>
                  </a:lnTo>
                  <a:lnTo>
                    <a:pt x="208955" y="222051"/>
                  </a:lnTo>
                  <a:lnTo>
                    <a:pt x="208955" y="202108"/>
                  </a:lnTo>
                  <a:cubicBezTo>
                    <a:pt x="198934" y="217785"/>
                    <a:pt x="184200" y="225623"/>
                    <a:pt x="164753" y="225623"/>
                  </a:cubicBezTo>
                  <a:cubicBezTo>
                    <a:pt x="152152" y="225623"/>
                    <a:pt x="140568" y="222150"/>
                    <a:pt x="130001" y="215205"/>
                  </a:cubicBezTo>
                  <a:cubicBezTo>
                    <a:pt x="119435" y="208260"/>
                    <a:pt x="111249" y="198561"/>
                    <a:pt x="105445" y="186109"/>
                  </a:cubicBezTo>
                  <a:cubicBezTo>
                    <a:pt x="99640" y="173657"/>
                    <a:pt x="96738" y="159345"/>
                    <a:pt x="96738" y="143172"/>
                  </a:cubicBezTo>
                  <a:cubicBezTo>
                    <a:pt x="96738" y="127397"/>
                    <a:pt x="99368" y="113084"/>
                    <a:pt x="104626" y="100235"/>
                  </a:cubicBezTo>
                  <a:cubicBezTo>
                    <a:pt x="109885" y="87387"/>
                    <a:pt x="117773" y="77539"/>
                    <a:pt x="128290" y="70693"/>
                  </a:cubicBezTo>
                  <a:cubicBezTo>
                    <a:pt x="138807" y="63847"/>
                    <a:pt x="150564" y="60424"/>
                    <a:pt x="163562" y="60424"/>
                  </a:cubicBezTo>
                  <a:cubicBezTo>
                    <a:pt x="173087" y="60424"/>
                    <a:pt x="181570" y="62433"/>
                    <a:pt x="189012" y="66451"/>
                  </a:cubicBezTo>
                  <a:cubicBezTo>
                    <a:pt x="196453" y="70470"/>
                    <a:pt x="202505" y="75704"/>
                    <a:pt x="207169" y="82153"/>
                  </a:cubicBezTo>
                  <a:close/>
                  <a:moveTo>
                    <a:pt x="1990725" y="149"/>
                  </a:moveTo>
                  <a:lnTo>
                    <a:pt x="2009924" y="149"/>
                  </a:lnTo>
                  <a:cubicBezTo>
                    <a:pt x="2028577" y="25052"/>
                    <a:pt x="2042368" y="50056"/>
                    <a:pt x="2051298" y="75158"/>
                  </a:cubicBezTo>
                  <a:cubicBezTo>
                    <a:pt x="2058938" y="96788"/>
                    <a:pt x="2062758" y="119409"/>
                    <a:pt x="2062758" y="143024"/>
                  </a:cubicBezTo>
                  <a:cubicBezTo>
                    <a:pt x="2062758" y="169813"/>
                    <a:pt x="2057623" y="195709"/>
                    <a:pt x="2047354" y="220712"/>
                  </a:cubicBezTo>
                  <a:cubicBezTo>
                    <a:pt x="2037085" y="245715"/>
                    <a:pt x="2024608" y="267543"/>
                    <a:pt x="2009924" y="286196"/>
                  </a:cubicBezTo>
                  <a:lnTo>
                    <a:pt x="1990725" y="286196"/>
                  </a:lnTo>
                  <a:cubicBezTo>
                    <a:pt x="2020391" y="238571"/>
                    <a:pt x="2035224" y="190897"/>
                    <a:pt x="2035224" y="143172"/>
                  </a:cubicBezTo>
                  <a:cubicBezTo>
                    <a:pt x="2035224" y="124519"/>
                    <a:pt x="2033091" y="106015"/>
                    <a:pt x="2028825" y="87659"/>
                  </a:cubicBezTo>
                  <a:cubicBezTo>
                    <a:pt x="2025451" y="72777"/>
                    <a:pt x="2020738" y="58489"/>
                    <a:pt x="2014686" y="44797"/>
                  </a:cubicBezTo>
                  <a:cubicBezTo>
                    <a:pt x="2010817" y="35867"/>
                    <a:pt x="2002830" y="20984"/>
                    <a:pt x="1990725" y="149"/>
                  </a:cubicBezTo>
                  <a:close/>
                  <a:moveTo>
                    <a:pt x="1272034" y="149"/>
                  </a:moveTo>
                  <a:lnTo>
                    <a:pt x="1291233" y="149"/>
                  </a:lnTo>
                  <a:cubicBezTo>
                    <a:pt x="1279227" y="20786"/>
                    <a:pt x="1271290" y="35520"/>
                    <a:pt x="1267420" y="44350"/>
                  </a:cubicBezTo>
                  <a:cubicBezTo>
                    <a:pt x="1261368" y="58043"/>
                    <a:pt x="1256605" y="72330"/>
                    <a:pt x="1253133" y="87213"/>
                  </a:cubicBezTo>
                  <a:cubicBezTo>
                    <a:pt x="1248866" y="105767"/>
                    <a:pt x="1246733" y="124420"/>
                    <a:pt x="1246733" y="143172"/>
                  </a:cubicBezTo>
                  <a:cubicBezTo>
                    <a:pt x="1246733" y="190897"/>
                    <a:pt x="1261566" y="238571"/>
                    <a:pt x="1291233" y="286196"/>
                  </a:cubicBezTo>
                  <a:lnTo>
                    <a:pt x="1272034" y="286196"/>
                  </a:lnTo>
                  <a:cubicBezTo>
                    <a:pt x="1257250" y="267543"/>
                    <a:pt x="1244749" y="245715"/>
                    <a:pt x="1234529" y="220712"/>
                  </a:cubicBezTo>
                  <a:cubicBezTo>
                    <a:pt x="1224310" y="195709"/>
                    <a:pt x="1219200" y="169813"/>
                    <a:pt x="1219200" y="143024"/>
                  </a:cubicBezTo>
                  <a:cubicBezTo>
                    <a:pt x="1219200" y="119409"/>
                    <a:pt x="1223020" y="96788"/>
                    <a:pt x="1230660" y="75158"/>
                  </a:cubicBezTo>
                  <a:cubicBezTo>
                    <a:pt x="1239589" y="50056"/>
                    <a:pt x="1253381" y="25052"/>
                    <a:pt x="1272034" y="149"/>
                  </a:cubicBezTo>
                  <a:close/>
                  <a:moveTo>
                    <a:pt x="823615" y="149"/>
                  </a:moveTo>
                  <a:cubicBezTo>
                    <a:pt x="845443" y="149"/>
                    <a:pt x="863798" y="5705"/>
                    <a:pt x="878681" y="16817"/>
                  </a:cubicBezTo>
                  <a:cubicBezTo>
                    <a:pt x="893564" y="27930"/>
                    <a:pt x="903932" y="43557"/>
                    <a:pt x="909786" y="63698"/>
                  </a:cubicBezTo>
                  <a:lnTo>
                    <a:pt x="881360" y="70395"/>
                  </a:lnTo>
                  <a:cubicBezTo>
                    <a:pt x="876300" y="54520"/>
                    <a:pt x="868958" y="42961"/>
                    <a:pt x="859333" y="35718"/>
                  </a:cubicBezTo>
                  <a:cubicBezTo>
                    <a:pt x="849709" y="28475"/>
                    <a:pt x="837605" y="24854"/>
                    <a:pt x="823019" y="24854"/>
                  </a:cubicBezTo>
                  <a:cubicBezTo>
                    <a:pt x="806251" y="24854"/>
                    <a:pt x="792237" y="28872"/>
                    <a:pt x="780975" y="36909"/>
                  </a:cubicBezTo>
                  <a:cubicBezTo>
                    <a:pt x="769714" y="44946"/>
                    <a:pt x="761802" y="55736"/>
                    <a:pt x="757237" y="69279"/>
                  </a:cubicBezTo>
                  <a:cubicBezTo>
                    <a:pt x="752673" y="82823"/>
                    <a:pt x="750391" y="96788"/>
                    <a:pt x="750391" y="111174"/>
                  </a:cubicBezTo>
                  <a:cubicBezTo>
                    <a:pt x="750391" y="129728"/>
                    <a:pt x="753095" y="145926"/>
                    <a:pt x="758502" y="159767"/>
                  </a:cubicBezTo>
                  <a:cubicBezTo>
                    <a:pt x="763910" y="173608"/>
                    <a:pt x="772319" y="183951"/>
                    <a:pt x="783729" y="190797"/>
                  </a:cubicBezTo>
                  <a:cubicBezTo>
                    <a:pt x="795139" y="197643"/>
                    <a:pt x="807492" y="201066"/>
                    <a:pt x="820787" y="201066"/>
                  </a:cubicBezTo>
                  <a:cubicBezTo>
                    <a:pt x="836960" y="201066"/>
                    <a:pt x="850652" y="196403"/>
                    <a:pt x="861864" y="187077"/>
                  </a:cubicBezTo>
                  <a:cubicBezTo>
                    <a:pt x="873075" y="177750"/>
                    <a:pt x="880666" y="163909"/>
                    <a:pt x="884634" y="145554"/>
                  </a:cubicBezTo>
                  <a:lnTo>
                    <a:pt x="913507" y="152846"/>
                  </a:lnTo>
                  <a:cubicBezTo>
                    <a:pt x="907455" y="176559"/>
                    <a:pt x="896565" y="194642"/>
                    <a:pt x="880839" y="207094"/>
                  </a:cubicBezTo>
                  <a:cubicBezTo>
                    <a:pt x="865113" y="219546"/>
                    <a:pt x="845889" y="225772"/>
                    <a:pt x="823168" y="225772"/>
                  </a:cubicBezTo>
                  <a:cubicBezTo>
                    <a:pt x="799653" y="225772"/>
                    <a:pt x="780529" y="220985"/>
                    <a:pt x="765795" y="211410"/>
                  </a:cubicBezTo>
                  <a:cubicBezTo>
                    <a:pt x="751061" y="201835"/>
                    <a:pt x="739849" y="187970"/>
                    <a:pt x="732160" y="169813"/>
                  </a:cubicBezTo>
                  <a:cubicBezTo>
                    <a:pt x="724470" y="151656"/>
                    <a:pt x="720626" y="132159"/>
                    <a:pt x="720626" y="111323"/>
                  </a:cubicBezTo>
                  <a:cubicBezTo>
                    <a:pt x="720626" y="88602"/>
                    <a:pt x="724966" y="68783"/>
                    <a:pt x="733648" y="51866"/>
                  </a:cubicBezTo>
                  <a:cubicBezTo>
                    <a:pt x="742330" y="34949"/>
                    <a:pt x="754683" y="22101"/>
                    <a:pt x="770706" y="13320"/>
                  </a:cubicBezTo>
                  <a:cubicBezTo>
                    <a:pt x="786730" y="4539"/>
                    <a:pt x="804366" y="149"/>
                    <a:pt x="823615" y="149"/>
                  </a:cubicBezTo>
                  <a:close/>
                  <a:moveTo>
                    <a:pt x="537567" y="149"/>
                  </a:moveTo>
                  <a:cubicBezTo>
                    <a:pt x="553740" y="149"/>
                    <a:pt x="568002" y="2753"/>
                    <a:pt x="580355" y="7962"/>
                  </a:cubicBezTo>
                  <a:cubicBezTo>
                    <a:pt x="592708" y="13171"/>
                    <a:pt x="602208" y="20836"/>
                    <a:pt x="608856" y="30956"/>
                  </a:cubicBezTo>
                  <a:cubicBezTo>
                    <a:pt x="615503" y="41076"/>
                    <a:pt x="619075" y="52536"/>
                    <a:pt x="619571" y="65335"/>
                  </a:cubicBezTo>
                  <a:lnTo>
                    <a:pt x="591889" y="67419"/>
                  </a:lnTo>
                  <a:cubicBezTo>
                    <a:pt x="590401" y="53627"/>
                    <a:pt x="585366" y="43209"/>
                    <a:pt x="576783" y="36165"/>
                  </a:cubicBezTo>
                  <a:cubicBezTo>
                    <a:pt x="568201" y="29120"/>
                    <a:pt x="555526" y="25598"/>
                    <a:pt x="538758" y="25598"/>
                  </a:cubicBezTo>
                  <a:cubicBezTo>
                    <a:pt x="521295" y="25598"/>
                    <a:pt x="508570" y="28798"/>
                    <a:pt x="500583" y="35198"/>
                  </a:cubicBezTo>
                  <a:cubicBezTo>
                    <a:pt x="492596" y="41597"/>
                    <a:pt x="488603" y="49311"/>
                    <a:pt x="488603" y="58340"/>
                  </a:cubicBezTo>
                  <a:cubicBezTo>
                    <a:pt x="488603" y="66179"/>
                    <a:pt x="491430" y="72628"/>
                    <a:pt x="497086" y="77688"/>
                  </a:cubicBezTo>
                  <a:cubicBezTo>
                    <a:pt x="502642" y="82748"/>
                    <a:pt x="517153" y="87932"/>
                    <a:pt x="540618" y="93240"/>
                  </a:cubicBezTo>
                  <a:cubicBezTo>
                    <a:pt x="564083" y="98549"/>
                    <a:pt x="580182" y="103187"/>
                    <a:pt x="588913" y="107156"/>
                  </a:cubicBezTo>
                  <a:cubicBezTo>
                    <a:pt x="601613" y="113010"/>
                    <a:pt x="610989" y="120426"/>
                    <a:pt x="617041" y="129406"/>
                  </a:cubicBezTo>
                  <a:cubicBezTo>
                    <a:pt x="623094" y="138385"/>
                    <a:pt x="626120" y="148729"/>
                    <a:pt x="626120" y="160436"/>
                  </a:cubicBezTo>
                  <a:cubicBezTo>
                    <a:pt x="626120" y="172045"/>
                    <a:pt x="622796" y="182984"/>
                    <a:pt x="616148" y="193253"/>
                  </a:cubicBezTo>
                  <a:cubicBezTo>
                    <a:pt x="609501" y="203522"/>
                    <a:pt x="599951" y="211509"/>
                    <a:pt x="587499" y="217214"/>
                  </a:cubicBezTo>
                  <a:cubicBezTo>
                    <a:pt x="575047" y="222919"/>
                    <a:pt x="561032" y="225772"/>
                    <a:pt x="545455" y="225772"/>
                  </a:cubicBezTo>
                  <a:cubicBezTo>
                    <a:pt x="525710" y="225772"/>
                    <a:pt x="509166" y="222895"/>
                    <a:pt x="495821" y="217140"/>
                  </a:cubicBezTo>
                  <a:cubicBezTo>
                    <a:pt x="482476" y="211385"/>
                    <a:pt x="472008" y="202728"/>
                    <a:pt x="464418" y="191169"/>
                  </a:cubicBezTo>
                  <a:cubicBezTo>
                    <a:pt x="456828" y="179610"/>
                    <a:pt x="452834" y="166538"/>
                    <a:pt x="452437" y="151953"/>
                  </a:cubicBezTo>
                  <a:lnTo>
                    <a:pt x="479673" y="149572"/>
                  </a:lnTo>
                  <a:cubicBezTo>
                    <a:pt x="480963" y="160486"/>
                    <a:pt x="483964" y="169440"/>
                    <a:pt x="488677" y="176435"/>
                  </a:cubicBezTo>
                  <a:cubicBezTo>
                    <a:pt x="493390" y="183430"/>
                    <a:pt x="500707" y="189086"/>
                    <a:pt x="510629" y="193402"/>
                  </a:cubicBezTo>
                  <a:cubicBezTo>
                    <a:pt x="520551" y="197718"/>
                    <a:pt x="531713" y="199876"/>
                    <a:pt x="544116" y="199876"/>
                  </a:cubicBezTo>
                  <a:cubicBezTo>
                    <a:pt x="555129" y="199876"/>
                    <a:pt x="564852" y="198239"/>
                    <a:pt x="573286" y="194965"/>
                  </a:cubicBezTo>
                  <a:cubicBezTo>
                    <a:pt x="581719" y="191690"/>
                    <a:pt x="587995" y="187201"/>
                    <a:pt x="592113" y="181496"/>
                  </a:cubicBezTo>
                  <a:cubicBezTo>
                    <a:pt x="596230" y="175790"/>
                    <a:pt x="598289" y="169565"/>
                    <a:pt x="598289" y="162818"/>
                  </a:cubicBezTo>
                  <a:cubicBezTo>
                    <a:pt x="598289" y="155972"/>
                    <a:pt x="596305" y="149994"/>
                    <a:pt x="592336" y="144884"/>
                  </a:cubicBezTo>
                  <a:cubicBezTo>
                    <a:pt x="588367" y="139774"/>
                    <a:pt x="581819" y="135483"/>
                    <a:pt x="572691" y="132010"/>
                  </a:cubicBezTo>
                  <a:cubicBezTo>
                    <a:pt x="566837" y="129728"/>
                    <a:pt x="553889" y="126181"/>
                    <a:pt x="533846" y="121369"/>
                  </a:cubicBezTo>
                  <a:cubicBezTo>
                    <a:pt x="513804" y="116557"/>
                    <a:pt x="499765" y="112018"/>
                    <a:pt x="491728" y="107751"/>
                  </a:cubicBezTo>
                  <a:cubicBezTo>
                    <a:pt x="481310" y="102294"/>
                    <a:pt x="473546" y="95523"/>
                    <a:pt x="468436" y="87436"/>
                  </a:cubicBezTo>
                  <a:cubicBezTo>
                    <a:pt x="463327" y="79350"/>
                    <a:pt x="460772" y="70296"/>
                    <a:pt x="460772" y="60275"/>
                  </a:cubicBezTo>
                  <a:cubicBezTo>
                    <a:pt x="460772" y="49262"/>
                    <a:pt x="463897" y="38968"/>
                    <a:pt x="470148" y="29393"/>
                  </a:cubicBezTo>
                  <a:cubicBezTo>
                    <a:pt x="476399" y="19819"/>
                    <a:pt x="485527" y="12551"/>
                    <a:pt x="497532" y="7590"/>
                  </a:cubicBezTo>
                  <a:cubicBezTo>
                    <a:pt x="509538" y="2629"/>
                    <a:pt x="522883" y="149"/>
                    <a:pt x="537567" y="149"/>
                  </a:cubicBezTo>
                  <a:close/>
                  <a:moveTo>
                    <a:pt x="266700" y="149"/>
                  </a:moveTo>
                  <a:lnTo>
                    <a:pt x="285899" y="149"/>
                  </a:lnTo>
                  <a:cubicBezTo>
                    <a:pt x="304552" y="25052"/>
                    <a:pt x="318343" y="50056"/>
                    <a:pt x="327273" y="75158"/>
                  </a:cubicBezTo>
                  <a:cubicBezTo>
                    <a:pt x="334913" y="96788"/>
                    <a:pt x="338733" y="119409"/>
                    <a:pt x="338733" y="143024"/>
                  </a:cubicBezTo>
                  <a:cubicBezTo>
                    <a:pt x="338733" y="169813"/>
                    <a:pt x="333598" y="195709"/>
                    <a:pt x="323329" y="220712"/>
                  </a:cubicBezTo>
                  <a:cubicBezTo>
                    <a:pt x="313060" y="245715"/>
                    <a:pt x="300583" y="267543"/>
                    <a:pt x="285899" y="286196"/>
                  </a:cubicBezTo>
                  <a:lnTo>
                    <a:pt x="266700" y="286196"/>
                  </a:lnTo>
                  <a:cubicBezTo>
                    <a:pt x="296366" y="238571"/>
                    <a:pt x="311200" y="190897"/>
                    <a:pt x="311200" y="143172"/>
                  </a:cubicBezTo>
                  <a:cubicBezTo>
                    <a:pt x="311200" y="124519"/>
                    <a:pt x="309066" y="106015"/>
                    <a:pt x="304800" y="87659"/>
                  </a:cubicBezTo>
                  <a:cubicBezTo>
                    <a:pt x="301426" y="72777"/>
                    <a:pt x="296714" y="58489"/>
                    <a:pt x="290661" y="44797"/>
                  </a:cubicBezTo>
                  <a:cubicBezTo>
                    <a:pt x="286792" y="35867"/>
                    <a:pt x="278805" y="20984"/>
                    <a:pt x="266700" y="149"/>
                  </a:cubicBezTo>
                  <a:close/>
                  <a:moveTo>
                    <a:pt x="52834" y="149"/>
                  </a:moveTo>
                  <a:lnTo>
                    <a:pt x="72033" y="149"/>
                  </a:lnTo>
                  <a:cubicBezTo>
                    <a:pt x="60027" y="20786"/>
                    <a:pt x="52090" y="35520"/>
                    <a:pt x="48220" y="44350"/>
                  </a:cubicBezTo>
                  <a:cubicBezTo>
                    <a:pt x="42168" y="58043"/>
                    <a:pt x="37405" y="72330"/>
                    <a:pt x="33933" y="87213"/>
                  </a:cubicBezTo>
                  <a:cubicBezTo>
                    <a:pt x="29666" y="105767"/>
                    <a:pt x="27533" y="124420"/>
                    <a:pt x="27533" y="143172"/>
                  </a:cubicBezTo>
                  <a:cubicBezTo>
                    <a:pt x="27533" y="190897"/>
                    <a:pt x="42366" y="238571"/>
                    <a:pt x="72033" y="286196"/>
                  </a:cubicBezTo>
                  <a:lnTo>
                    <a:pt x="52834" y="286196"/>
                  </a:lnTo>
                  <a:cubicBezTo>
                    <a:pt x="38050" y="267543"/>
                    <a:pt x="25549" y="245715"/>
                    <a:pt x="15329" y="220712"/>
                  </a:cubicBezTo>
                  <a:cubicBezTo>
                    <a:pt x="5110" y="195709"/>
                    <a:pt x="0" y="169813"/>
                    <a:pt x="0" y="143024"/>
                  </a:cubicBezTo>
                  <a:cubicBezTo>
                    <a:pt x="0" y="119409"/>
                    <a:pt x="3820" y="96788"/>
                    <a:pt x="11460" y="75158"/>
                  </a:cubicBezTo>
                  <a:cubicBezTo>
                    <a:pt x="20389" y="50056"/>
                    <a:pt x="34181" y="25052"/>
                    <a:pt x="52834" y="149"/>
                  </a:cubicBezTo>
                  <a:close/>
                  <a:moveTo>
                    <a:pt x="1424732" y="0"/>
                  </a:moveTo>
                  <a:cubicBezTo>
                    <a:pt x="1444873" y="0"/>
                    <a:pt x="1463030" y="4812"/>
                    <a:pt x="1479203" y="14436"/>
                  </a:cubicBezTo>
                  <a:cubicBezTo>
                    <a:pt x="1495375" y="24060"/>
                    <a:pt x="1507703" y="37480"/>
                    <a:pt x="1516186" y="54694"/>
                  </a:cubicBezTo>
                  <a:cubicBezTo>
                    <a:pt x="1524670" y="71908"/>
                    <a:pt x="1528911" y="91430"/>
                    <a:pt x="1528911" y="113258"/>
                  </a:cubicBezTo>
                  <a:cubicBezTo>
                    <a:pt x="1528911" y="135384"/>
                    <a:pt x="1524446" y="155178"/>
                    <a:pt x="1515517" y="172640"/>
                  </a:cubicBezTo>
                  <a:cubicBezTo>
                    <a:pt x="1506587" y="190103"/>
                    <a:pt x="1493937" y="203324"/>
                    <a:pt x="1477566" y="212303"/>
                  </a:cubicBezTo>
                  <a:cubicBezTo>
                    <a:pt x="1461194" y="221282"/>
                    <a:pt x="1443533" y="225772"/>
                    <a:pt x="1424583" y="225772"/>
                  </a:cubicBezTo>
                  <a:cubicBezTo>
                    <a:pt x="1404044" y="225772"/>
                    <a:pt x="1385689" y="220811"/>
                    <a:pt x="1369516" y="210889"/>
                  </a:cubicBezTo>
                  <a:cubicBezTo>
                    <a:pt x="1353344" y="200967"/>
                    <a:pt x="1341090" y="187424"/>
                    <a:pt x="1332756" y="170259"/>
                  </a:cubicBezTo>
                  <a:cubicBezTo>
                    <a:pt x="1324421" y="153094"/>
                    <a:pt x="1320254" y="134937"/>
                    <a:pt x="1320254" y="115788"/>
                  </a:cubicBezTo>
                  <a:cubicBezTo>
                    <a:pt x="1320254" y="79573"/>
                    <a:pt x="1329978" y="51221"/>
                    <a:pt x="1349425" y="30733"/>
                  </a:cubicBezTo>
                  <a:cubicBezTo>
                    <a:pt x="1368871" y="10244"/>
                    <a:pt x="1393974" y="0"/>
                    <a:pt x="1424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55" name="Group 2554">
              <a:extLst>
                <a:ext uri="{FF2B5EF4-FFF2-40B4-BE49-F238E27FC236}">
                  <a16:creationId xmlns:a16="http://schemas.microsoft.com/office/drawing/2014/main" id="{4CD199E4-FA95-8D10-89DF-1A6BE8069EAF}"/>
                </a:ext>
              </a:extLst>
            </p:cNvPr>
            <p:cNvGrpSpPr/>
            <p:nvPr/>
          </p:nvGrpSpPr>
          <p:grpSpPr>
            <a:xfrm>
              <a:off x="-4981" y="39489"/>
              <a:ext cx="4459647" cy="3163205"/>
              <a:chOff x="-4981" y="39489"/>
              <a:chExt cx="4459647" cy="3163205"/>
            </a:xfrm>
          </p:grpSpPr>
          <p:pic>
            <p:nvPicPr>
              <p:cNvPr id="2584" name="Picture 2583">
                <a:extLst>
                  <a:ext uri="{FF2B5EF4-FFF2-40B4-BE49-F238E27FC236}">
                    <a16:creationId xmlns:a16="http://schemas.microsoft.com/office/drawing/2014/main" id="{FC4C69F8-F996-D681-3C29-675CD3BFC5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"/>
              <a:srcRect l="7396" t="4656" r="21033"/>
              <a:stretch/>
            </p:blipFill>
            <p:spPr>
              <a:xfrm>
                <a:off x="-4981" y="39489"/>
                <a:ext cx="4459647" cy="3163205"/>
              </a:xfrm>
              <a:prstGeom prst="rect">
                <a:avLst/>
              </a:prstGeom>
            </p:spPr>
          </p:pic>
          <p:sp>
            <p:nvSpPr>
              <p:cNvPr id="2585" name="Rectangle 2584">
                <a:extLst>
                  <a:ext uri="{FF2B5EF4-FFF2-40B4-BE49-F238E27FC236}">
                    <a16:creationId xmlns:a16="http://schemas.microsoft.com/office/drawing/2014/main" id="{603468EC-E2C8-E927-73BE-EC8FC8A71FAE}"/>
                  </a:ext>
                </a:extLst>
              </p:cNvPr>
              <p:cNvSpPr/>
              <p:nvPr/>
            </p:nvSpPr>
            <p:spPr>
              <a:xfrm rot="5400000">
                <a:off x="22860" y="1476165"/>
                <a:ext cx="231631" cy="24503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6" name="Rectangle 2585">
                <a:extLst>
                  <a:ext uri="{FF2B5EF4-FFF2-40B4-BE49-F238E27FC236}">
                    <a16:creationId xmlns:a16="http://schemas.microsoft.com/office/drawing/2014/main" id="{38306D92-DC2A-BCE9-48BB-A0257C3EDEF5}"/>
                  </a:ext>
                </a:extLst>
              </p:cNvPr>
              <p:cNvSpPr/>
              <p:nvPr/>
            </p:nvSpPr>
            <p:spPr>
              <a:xfrm rot="5400000">
                <a:off x="52439" y="1697184"/>
                <a:ext cx="231631" cy="24503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7" name="Rectangle 2586">
                <a:extLst>
                  <a:ext uri="{FF2B5EF4-FFF2-40B4-BE49-F238E27FC236}">
                    <a16:creationId xmlns:a16="http://schemas.microsoft.com/office/drawing/2014/main" id="{9F08EC34-2186-7659-0972-6317155009A6}"/>
                  </a:ext>
                </a:extLst>
              </p:cNvPr>
              <p:cNvSpPr/>
              <p:nvPr/>
            </p:nvSpPr>
            <p:spPr>
              <a:xfrm rot="5400000">
                <a:off x="269138" y="1573296"/>
                <a:ext cx="231631" cy="24503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8" name="Rectangle 2587">
                <a:extLst>
                  <a:ext uri="{FF2B5EF4-FFF2-40B4-BE49-F238E27FC236}">
                    <a16:creationId xmlns:a16="http://schemas.microsoft.com/office/drawing/2014/main" id="{1730D735-FAE3-E244-10BF-E9CE553839F4}"/>
                  </a:ext>
                </a:extLst>
              </p:cNvPr>
              <p:cNvSpPr/>
              <p:nvPr/>
            </p:nvSpPr>
            <p:spPr>
              <a:xfrm>
                <a:off x="1724229" y="754976"/>
                <a:ext cx="266176" cy="36933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9" name="Rectangle 2588">
                <a:extLst>
                  <a:ext uri="{FF2B5EF4-FFF2-40B4-BE49-F238E27FC236}">
                    <a16:creationId xmlns:a16="http://schemas.microsoft.com/office/drawing/2014/main" id="{DE37ECA4-1BF2-017B-DE01-7D5C3C925E82}"/>
                  </a:ext>
                </a:extLst>
              </p:cNvPr>
              <p:cNvSpPr/>
              <p:nvPr/>
            </p:nvSpPr>
            <p:spPr>
              <a:xfrm>
                <a:off x="1562246" y="2159016"/>
                <a:ext cx="266176" cy="36933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0" name="Rectangle 2589">
                <a:extLst>
                  <a:ext uri="{FF2B5EF4-FFF2-40B4-BE49-F238E27FC236}">
                    <a16:creationId xmlns:a16="http://schemas.microsoft.com/office/drawing/2014/main" id="{6E9E5637-0E30-F7A1-2BAE-63DE1117D2BE}"/>
                  </a:ext>
                </a:extLst>
              </p:cNvPr>
              <p:cNvSpPr/>
              <p:nvPr/>
            </p:nvSpPr>
            <p:spPr>
              <a:xfrm rot="5400000">
                <a:off x="3956971" y="1501949"/>
                <a:ext cx="266176" cy="369332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1" name="TextBox 2590">
                <a:extLst>
                  <a:ext uri="{FF2B5EF4-FFF2-40B4-BE49-F238E27FC236}">
                    <a16:creationId xmlns:a16="http://schemas.microsoft.com/office/drawing/2014/main" id="{0903B054-5244-05D7-44B2-98D7E21D656D}"/>
                  </a:ext>
                </a:extLst>
              </p:cNvPr>
              <p:cNvSpPr txBox="1"/>
              <p:nvPr/>
            </p:nvSpPr>
            <p:spPr>
              <a:xfrm>
                <a:off x="1388305" y="817087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92" name="TextBox 2591">
                <a:extLst>
                  <a:ext uri="{FF2B5EF4-FFF2-40B4-BE49-F238E27FC236}">
                    <a16:creationId xmlns:a16="http://schemas.microsoft.com/office/drawing/2014/main" id="{90491E6F-1EC0-1E72-0763-544981680326}"/>
                  </a:ext>
                </a:extLst>
              </p:cNvPr>
              <p:cNvSpPr txBox="1"/>
              <p:nvPr/>
            </p:nvSpPr>
            <p:spPr>
              <a:xfrm>
                <a:off x="1547356" y="2701363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93" name="TextBox 2592">
                <a:extLst>
                  <a:ext uri="{FF2B5EF4-FFF2-40B4-BE49-F238E27FC236}">
                    <a16:creationId xmlns:a16="http://schemas.microsoft.com/office/drawing/2014/main" id="{616A3745-01DF-E111-0E52-6593FE69B9D4}"/>
                  </a:ext>
                </a:extLst>
              </p:cNvPr>
              <p:cNvSpPr txBox="1"/>
              <p:nvPr/>
            </p:nvSpPr>
            <p:spPr>
              <a:xfrm>
                <a:off x="46648" y="2054556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94" name="TextBox 2593">
                <a:extLst>
                  <a:ext uri="{FF2B5EF4-FFF2-40B4-BE49-F238E27FC236}">
                    <a16:creationId xmlns:a16="http://schemas.microsoft.com/office/drawing/2014/main" id="{E493B560-9282-7AD1-86BC-1E9A316F3A58}"/>
                  </a:ext>
                </a:extLst>
              </p:cNvPr>
              <p:cNvSpPr txBox="1"/>
              <p:nvPr/>
            </p:nvSpPr>
            <p:spPr>
              <a:xfrm>
                <a:off x="378652" y="1935519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95" name="TextBox 2594">
                <a:extLst>
                  <a:ext uri="{FF2B5EF4-FFF2-40B4-BE49-F238E27FC236}">
                    <a16:creationId xmlns:a16="http://schemas.microsoft.com/office/drawing/2014/main" id="{771DD838-442A-BC8D-191E-B53A23E445A8}"/>
                  </a:ext>
                </a:extLst>
              </p:cNvPr>
              <p:cNvSpPr txBox="1"/>
              <p:nvPr/>
            </p:nvSpPr>
            <p:spPr>
              <a:xfrm>
                <a:off x="46647" y="1222735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96" name="TextBox 2595">
                <a:extLst>
                  <a:ext uri="{FF2B5EF4-FFF2-40B4-BE49-F238E27FC236}">
                    <a16:creationId xmlns:a16="http://schemas.microsoft.com/office/drawing/2014/main" id="{8210D2F7-E9EB-7D83-7143-F3BDDF1B9945}"/>
                  </a:ext>
                </a:extLst>
              </p:cNvPr>
              <p:cNvSpPr txBox="1"/>
              <p:nvPr/>
            </p:nvSpPr>
            <p:spPr>
              <a:xfrm>
                <a:off x="3979554" y="1950497"/>
                <a:ext cx="221010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21010" h="157274">
                    <a:moveTo>
                      <a:pt x="141424" y="19645"/>
                    </a:moveTo>
                    <a:lnTo>
                      <a:pt x="141424" y="78358"/>
                    </a:lnTo>
                    <a:lnTo>
                      <a:pt x="161739" y="78358"/>
                    </a:lnTo>
                    <a:cubicBezTo>
                      <a:pt x="171859" y="78358"/>
                      <a:pt x="179729" y="75772"/>
                      <a:pt x="185347" y="70600"/>
                    </a:cubicBezTo>
                    <a:cubicBezTo>
                      <a:pt x="190965" y="65428"/>
                      <a:pt x="193774" y="58043"/>
                      <a:pt x="193774" y="48443"/>
                    </a:cubicBezTo>
                    <a:cubicBezTo>
                      <a:pt x="193774" y="39365"/>
                      <a:pt x="191040" y="32295"/>
                      <a:pt x="185570" y="27235"/>
                    </a:cubicBezTo>
                    <a:cubicBezTo>
                      <a:pt x="180100" y="22175"/>
                      <a:pt x="171859" y="19645"/>
                      <a:pt x="160846" y="19645"/>
                    </a:cubicBezTo>
                    <a:close/>
                    <a:moveTo>
                      <a:pt x="114412" y="0"/>
                    </a:moveTo>
                    <a:lnTo>
                      <a:pt x="163971" y="0"/>
                    </a:lnTo>
                    <a:cubicBezTo>
                      <a:pt x="182277" y="0"/>
                      <a:pt x="196360" y="4185"/>
                      <a:pt x="206220" y="12557"/>
                    </a:cubicBezTo>
                    <a:cubicBezTo>
                      <a:pt x="216080" y="20929"/>
                      <a:pt x="221010" y="32816"/>
                      <a:pt x="221010" y="48220"/>
                    </a:cubicBezTo>
                    <a:cubicBezTo>
                      <a:pt x="221010" y="58043"/>
                      <a:pt x="218796" y="66675"/>
                      <a:pt x="214368" y="74116"/>
                    </a:cubicBezTo>
                    <a:cubicBezTo>
                      <a:pt x="209941" y="81558"/>
                      <a:pt x="203504" y="87362"/>
                      <a:pt x="195058" y="91529"/>
                    </a:cubicBezTo>
                    <a:cubicBezTo>
                      <a:pt x="186612" y="95696"/>
                      <a:pt x="176622" y="97780"/>
                      <a:pt x="165087" y="97780"/>
                    </a:cubicBezTo>
                    <a:lnTo>
                      <a:pt x="141424" y="97780"/>
                    </a:lnTo>
                    <a:lnTo>
                      <a:pt x="141424" y="157274"/>
                    </a:lnTo>
                    <a:lnTo>
                      <a:pt x="114412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556" name="Group 2555">
              <a:extLst>
                <a:ext uri="{FF2B5EF4-FFF2-40B4-BE49-F238E27FC236}">
                  <a16:creationId xmlns:a16="http://schemas.microsoft.com/office/drawing/2014/main" id="{A4EAFDA2-BFD1-E3D6-AD78-2864609D84C3}"/>
                </a:ext>
              </a:extLst>
            </p:cNvPr>
            <p:cNvGrpSpPr/>
            <p:nvPr/>
          </p:nvGrpSpPr>
          <p:grpSpPr>
            <a:xfrm>
              <a:off x="4600749" y="39488"/>
              <a:ext cx="4459647" cy="3163205"/>
              <a:chOff x="4600749" y="39488"/>
              <a:chExt cx="4459647" cy="3163205"/>
            </a:xfrm>
          </p:grpSpPr>
          <p:pic>
            <p:nvPicPr>
              <p:cNvPr id="2575" name="Picture 2574">
                <a:extLst>
                  <a:ext uri="{FF2B5EF4-FFF2-40B4-BE49-F238E27FC236}">
                    <a16:creationId xmlns:a16="http://schemas.microsoft.com/office/drawing/2014/main" id="{8E3D87AE-39F1-79E7-8C6E-678B7DE159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0"/>
              <a:srcRect l="7483" t="4233" r="20947" b="423"/>
              <a:stretch/>
            </p:blipFill>
            <p:spPr>
              <a:xfrm>
                <a:off x="4600749" y="39488"/>
                <a:ext cx="4459647" cy="3163205"/>
              </a:xfrm>
              <a:prstGeom prst="rect">
                <a:avLst/>
              </a:prstGeom>
            </p:spPr>
          </p:pic>
          <p:sp>
            <p:nvSpPr>
              <p:cNvPr id="2576" name="Rectangle 2575">
                <a:extLst>
                  <a:ext uri="{FF2B5EF4-FFF2-40B4-BE49-F238E27FC236}">
                    <a16:creationId xmlns:a16="http://schemas.microsoft.com/office/drawing/2014/main" id="{9E8B8CA3-F24D-C808-8731-1C8E5D7FA1E8}"/>
                  </a:ext>
                </a:extLst>
              </p:cNvPr>
              <p:cNvSpPr/>
              <p:nvPr/>
            </p:nvSpPr>
            <p:spPr>
              <a:xfrm rot="5400000">
                <a:off x="4671216" y="1476165"/>
                <a:ext cx="231631" cy="24503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7" name="Rectangle 2576">
                <a:extLst>
                  <a:ext uri="{FF2B5EF4-FFF2-40B4-BE49-F238E27FC236}">
                    <a16:creationId xmlns:a16="http://schemas.microsoft.com/office/drawing/2014/main" id="{41B3EA2D-CF30-8314-6690-C91983C402A5}"/>
                  </a:ext>
                </a:extLst>
              </p:cNvPr>
              <p:cNvSpPr/>
              <p:nvPr/>
            </p:nvSpPr>
            <p:spPr>
              <a:xfrm rot="5400000">
                <a:off x="4681700" y="1724839"/>
                <a:ext cx="231631" cy="24503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8" name="Rectangle 2577">
                <a:extLst>
                  <a:ext uri="{FF2B5EF4-FFF2-40B4-BE49-F238E27FC236}">
                    <a16:creationId xmlns:a16="http://schemas.microsoft.com/office/drawing/2014/main" id="{09D8C932-A232-9CA2-8A45-477D61E30C2E}"/>
                  </a:ext>
                </a:extLst>
              </p:cNvPr>
              <p:cNvSpPr/>
              <p:nvPr/>
            </p:nvSpPr>
            <p:spPr>
              <a:xfrm>
                <a:off x="6156000" y="2164342"/>
                <a:ext cx="266176" cy="37080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9" name="Rectangle 2578">
                <a:extLst>
                  <a:ext uri="{FF2B5EF4-FFF2-40B4-BE49-F238E27FC236}">
                    <a16:creationId xmlns:a16="http://schemas.microsoft.com/office/drawing/2014/main" id="{E8252B68-07EF-1495-7D11-5465E8C8C175}"/>
                  </a:ext>
                </a:extLst>
              </p:cNvPr>
              <p:cNvSpPr/>
              <p:nvPr/>
            </p:nvSpPr>
            <p:spPr>
              <a:xfrm rot="5400000">
                <a:off x="8552279" y="1519603"/>
                <a:ext cx="266176" cy="369332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0" name="TextBox 2579">
                <a:extLst>
                  <a:ext uri="{FF2B5EF4-FFF2-40B4-BE49-F238E27FC236}">
                    <a16:creationId xmlns:a16="http://schemas.microsoft.com/office/drawing/2014/main" id="{3B055324-2B3D-1405-B60C-92530FFB6825}"/>
                  </a:ext>
                </a:extLst>
              </p:cNvPr>
              <p:cNvSpPr txBox="1"/>
              <p:nvPr/>
            </p:nvSpPr>
            <p:spPr>
              <a:xfrm>
                <a:off x="4679001" y="2107771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81" name="TextBox 2580">
                <a:extLst>
                  <a:ext uri="{FF2B5EF4-FFF2-40B4-BE49-F238E27FC236}">
                    <a16:creationId xmlns:a16="http://schemas.microsoft.com/office/drawing/2014/main" id="{7D97E544-8AC2-C3D5-92C0-91654F98F45D}"/>
                  </a:ext>
                </a:extLst>
              </p:cNvPr>
              <p:cNvSpPr txBox="1"/>
              <p:nvPr/>
            </p:nvSpPr>
            <p:spPr>
              <a:xfrm>
                <a:off x="4657801" y="1174660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82" name="TextBox 2581">
                <a:extLst>
                  <a:ext uri="{FF2B5EF4-FFF2-40B4-BE49-F238E27FC236}">
                    <a16:creationId xmlns:a16="http://schemas.microsoft.com/office/drawing/2014/main" id="{C9B3EA60-D489-B651-571E-A420B38A4968}"/>
                  </a:ext>
                </a:extLst>
              </p:cNvPr>
              <p:cNvSpPr txBox="1"/>
              <p:nvPr/>
            </p:nvSpPr>
            <p:spPr>
              <a:xfrm>
                <a:off x="6156000" y="2711643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83" name="TextBox 2582">
                <a:extLst>
                  <a:ext uri="{FF2B5EF4-FFF2-40B4-BE49-F238E27FC236}">
                    <a16:creationId xmlns:a16="http://schemas.microsoft.com/office/drawing/2014/main" id="{46EF0B94-4509-5239-D9D3-D7CF9CE32905}"/>
                  </a:ext>
                </a:extLst>
              </p:cNvPr>
              <p:cNvSpPr txBox="1"/>
              <p:nvPr/>
            </p:nvSpPr>
            <p:spPr>
              <a:xfrm>
                <a:off x="8574862" y="1963174"/>
                <a:ext cx="221010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21010" h="157274">
                    <a:moveTo>
                      <a:pt x="141424" y="19645"/>
                    </a:moveTo>
                    <a:lnTo>
                      <a:pt x="141424" y="78358"/>
                    </a:lnTo>
                    <a:lnTo>
                      <a:pt x="161739" y="78358"/>
                    </a:lnTo>
                    <a:cubicBezTo>
                      <a:pt x="171859" y="78358"/>
                      <a:pt x="179729" y="75772"/>
                      <a:pt x="185347" y="70600"/>
                    </a:cubicBezTo>
                    <a:cubicBezTo>
                      <a:pt x="190965" y="65428"/>
                      <a:pt x="193774" y="58043"/>
                      <a:pt x="193774" y="48443"/>
                    </a:cubicBezTo>
                    <a:cubicBezTo>
                      <a:pt x="193774" y="39365"/>
                      <a:pt x="191040" y="32295"/>
                      <a:pt x="185570" y="27235"/>
                    </a:cubicBezTo>
                    <a:cubicBezTo>
                      <a:pt x="180100" y="22175"/>
                      <a:pt x="171859" y="19645"/>
                      <a:pt x="160846" y="19645"/>
                    </a:cubicBezTo>
                    <a:close/>
                    <a:moveTo>
                      <a:pt x="114412" y="0"/>
                    </a:moveTo>
                    <a:lnTo>
                      <a:pt x="163971" y="0"/>
                    </a:lnTo>
                    <a:cubicBezTo>
                      <a:pt x="182277" y="0"/>
                      <a:pt x="196360" y="4185"/>
                      <a:pt x="206220" y="12557"/>
                    </a:cubicBezTo>
                    <a:cubicBezTo>
                      <a:pt x="216080" y="20929"/>
                      <a:pt x="221010" y="32816"/>
                      <a:pt x="221010" y="48220"/>
                    </a:cubicBezTo>
                    <a:cubicBezTo>
                      <a:pt x="221010" y="58043"/>
                      <a:pt x="218796" y="66675"/>
                      <a:pt x="214368" y="74116"/>
                    </a:cubicBezTo>
                    <a:cubicBezTo>
                      <a:pt x="209941" y="81558"/>
                      <a:pt x="203504" y="87362"/>
                      <a:pt x="195058" y="91529"/>
                    </a:cubicBezTo>
                    <a:cubicBezTo>
                      <a:pt x="186612" y="95696"/>
                      <a:pt x="176622" y="97780"/>
                      <a:pt x="165087" y="97780"/>
                    </a:cubicBezTo>
                    <a:lnTo>
                      <a:pt x="141424" y="97780"/>
                    </a:lnTo>
                    <a:lnTo>
                      <a:pt x="141424" y="157274"/>
                    </a:lnTo>
                    <a:lnTo>
                      <a:pt x="114412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557" name="Group 2556">
              <a:extLst>
                <a:ext uri="{FF2B5EF4-FFF2-40B4-BE49-F238E27FC236}">
                  <a16:creationId xmlns:a16="http://schemas.microsoft.com/office/drawing/2014/main" id="{40E6A5A2-E058-C83D-EADE-E1B088919B0C}"/>
                </a:ext>
              </a:extLst>
            </p:cNvPr>
            <p:cNvGrpSpPr/>
            <p:nvPr/>
          </p:nvGrpSpPr>
          <p:grpSpPr>
            <a:xfrm>
              <a:off x="4600749" y="3705999"/>
              <a:ext cx="4459646" cy="3163205"/>
              <a:chOff x="4600749" y="3705999"/>
              <a:chExt cx="4459646" cy="3163205"/>
            </a:xfrm>
          </p:grpSpPr>
          <p:pic>
            <p:nvPicPr>
              <p:cNvPr id="2570" name="Picture 2569">
                <a:extLst>
                  <a:ext uri="{FF2B5EF4-FFF2-40B4-BE49-F238E27FC236}">
                    <a16:creationId xmlns:a16="http://schemas.microsoft.com/office/drawing/2014/main" id="{0086D456-5CA0-AE54-FF5F-2FB655AE91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/>
              <a:srcRect l="7434" t="4656" r="20995"/>
              <a:stretch/>
            </p:blipFill>
            <p:spPr>
              <a:xfrm>
                <a:off x="4600749" y="3705999"/>
                <a:ext cx="4459646" cy="3163205"/>
              </a:xfrm>
              <a:prstGeom prst="rect">
                <a:avLst/>
              </a:prstGeom>
            </p:spPr>
          </p:pic>
          <p:sp>
            <p:nvSpPr>
              <p:cNvPr id="2571" name="Freeform: Shape 2570">
                <a:extLst>
                  <a:ext uri="{FF2B5EF4-FFF2-40B4-BE49-F238E27FC236}">
                    <a16:creationId xmlns:a16="http://schemas.microsoft.com/office/drawing/2014/main" id="{4A7DA7E2-9BC4-877F-0AFA-127A2504FDF9}"/>
                  </a:ext>
                </a:extLst>
              </p:cNvPr>
              <p:cNvSpPr/>
              <p:nvPr/>
            </p:nvSpPr>
            <p:spPr>
              <a:xfrm rot="5400000">
                <a:off x="4667281" y="5165081"/>
                <a:ext cx="231631" cy="245039"/>
              </a:xfrm>
              <a:custGeom>
                <a:avLst/>
                <a:gdLst>
                  <a:gd name="connsiteX0" fmla="*/ 0 w 231631"/>
                  <a:gd name="connsiteY0" fmla="*/ 245039 h 245039"/>
                  <a:gd name="connsiteX1" fmla="*/ 0 w 231631"/>
                  <a:gd name="connsiteY1" fmla="*/ 0 h 245039"/>
                  <a:gd name="connsiteX2" fmla="*/ 231631 w 231631"/>
                  <a:gd name="connsiteY2" fmla="*/ 0 h 245039"/>
                  <a:gd name="connsiteX3" fmla="*/ 231631 w 231631"/>
                  <a:gd name="connsiteY3" fmla="*/ 245039 h 2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631" h="245039">
                    <a:moveTo>
                      <a:pt x="0" y="245039"/>
                    </a:moveTo>
                    <a:lnTo>
                      <a:pt x="0" y="0"/>
                    </a:lnTo>
                    <a:lnTo>
                      <a:pt x="231631" y="0"/>
                    </a:lnTo>
                    <a:lnTo>
                      <a:pt x="231631" y="245039"/>
                    </a:lnTo>
                    <a:close/>
                  </a:path>
                </a:pathLst>
              </a:cu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72" name="Freeform: Shape 2571">
                <a:extLst>
                  <a:ext uri="{FF2B5EF4-FFF2-40B4-BE49-F238E27FC236}">
                    <a16:creationId xmlns:a16="http://schemas.microsoft.com/office/drawing/2014/main" id="{FF46B8D3-A21D-A109-D7DF-E7A052641A48}"/>
                  </a:ext>
                </a:extLst>
              </p:cNvPr>
              <p:cNvSpPr/>
              <p:nvPr/>
            </p:nvSpPr>
            <p:spPr>
              <a:xfrm rot="5400000">
                <a:off x="8552279" y="5192673"/>
                <a:ext cx="266176" cy="369332"/>
              </a:xfrm>
              <a:custGeom>
                <a:avLst/>
                <a:gdLst>
                  <a:gd name="connsiteX0" fmla="*/ 0 w 266176"/>
                  <a:gd name="connsiteY0" fmla="*/ 369332 h 369332"/>
                  <a:gd name="connsiteX1" fmla="*/ 0 w 266176"/>
                  <a:gd name="connsiteY1" fmla="*/ 0 h 369332"/>
                  <a:gd name="connsiteX2" fmla="*/ 266176 w 266176"/>
                  <a:gd name="connsiteY2" fmla="*/ 0 h 369332"/>
                  <a:gd name="connsiteX3" fmla="*/ 266176 w 266176"/>
                  <a:gd name="connsiteY3" fmla="*/ 369332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176" h="369332">
                    <a:moveTo>
                      <a:pt x="0" y="369332"/>
                    </a:moveTo>
                    <a:lnTo>
                      <a:pt x="0" y="0"/>
                    </a:lnTo>
                    <a:lnTo>
                      <a:pt x="266176" y="0"/>
                    </a:lnTo>
                    <a:lnTo>
                      <a:pt x="266176" y="369332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3" name="TextBox 2572">
                <a:extLst>
                  <a:ext uri="{FF2B5EF4-FFF2-40B4-BE49-F238E27FC236}">
                    <a16:creationId xmlns:a16="http://schemas.microsoft.com/office/drawing/2014/main" id="{66E09615-0FF8-A862-9F60-1606D5477DCF}"/>
                  </a:ext>
                </a:extLst>
              </p:cNvPr>
              <p:cNvSpPr txBox="1"/>
              <p:nvPr/>
            </p:nvSpPr>
            <p:spPr>
              <a:xfrm>
                <a:off x="8579012" y="5624612"/>
                <a:ext cx="221010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21010" h="157274">
                    <a:moveTo>
                      <a:pt x="141424" y="19645"/>
                    </a:moveTo>
                    <a:lnTo>
                      <a:pt x="141424" y="78358"/>
                    </a:lnTo>
                    <a:lnTo>
                      <a:pt x="161739" y="78358"/>
                    </a:lnTo>
                    <a:cubicBezTo>
                      <a:pt x="171859" y="78358"/>
                      <a:pt x="179729" y="75772"/>
                      <a:pt x="185347" y="70600"/>
                    </a:cubicBezTo>
                    <a:cubicBezTo>
                      <a:pt x="190965" y="65428"/>
                      <a:pt x="193774" y="58043"/>
                      <a:pt x="193774" y="48443"/>
                    </a:cubicBezTo>
                    <a:cubicBezTo>
                      <a:pt x="193774" y="39365"/>
                      <a:pt x="191040" y="32295"/>
                      <a:pt x="185570" y="27235"/>
                    </a:cubicBezTo>
                    <a:cubicBezTo>
                      <a:pt x="180100" y="22175"/>
                      <a:pt x="171859" y="19645"/>
                      <a:pt x="160846" y="19645"/>
                    </a:cubicBezTo>
                    <a:close/>
                    <a:moveTo>
                      <a:pt x="114412" y="0"/>
                    </a:moveTo>
                    <a:lnTo>
                      <a:pt x="163971" y="0"/>
                    </a:lnTo>
                    <a:cubicBezTo>
                      <a:pt x="182277" y="0"/>
                      <a:pt x="196360" y="4185"/>
                      <a:pt x="206220" y="12557"/>
                    </a:cubicBezTo>
                    <a:cubicBezTo>
                      <a:pt x="216080" y="20929"/>
                      <a:pt x="221010" y="32816"/>
                      <a:pt x="221010" y="48220"/>
                    </a:cubicBezTo>
                    <a:cubicBezTo>
                      <a:pt x="221010" y="58043"/>
                      <a:pt x="218796" y="66675"/>
                      <a:pt x="214368" y="74116"/>
                    </a:cubicBezTo>
                    <a:cubicBezTo>
                      <a:pt x="209941" y="81558"/>
                      <a:pt x="203504" y="87362"/>
                      <a:pt x="195058" y="91529"/>
                    </a:cubicBezTo>
                    <a:cubicBezTo>
                      <a:pt x="186612" y="95696"/>
                      <a:pt x="176622" y="97780"/>
                      <a:pt x="165087" y="97780"/>
                    </a:cubicBezTo>
                    <a:lnTo>
                      <a:pt x="141424" y="97780"/>
                    </a:lnTo>
                    <a:lnTo>
                      <a:pt x="141424" y="157274"/>
                    </a:lnTo>
                    <a:lnTo>
                      <a:pt x="114412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74" name="TextBox 2573">
                <a:extLst>
                  <a:ext uri="{FF2B5EF4-FFF2-40B4-BE49-F238E27FC236}">
                    <a16:creationId xmlns:a16="http://schemas.microsoft.com/office/drawing/2014/main" id="{3F6D7774-3B72-0ABC-F52E-716A3BBFFBAB}"/>
                  </a:ext>
                </a:extLst>
              </p:cNvPr>
              <p:cNvSpPr txBox="1"/>
              <p:nvPr/>
            </p:nvSpPr>
            <p:spPr>
              <a:xfrm>
                <a:off x="4664512" y="4919192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2558" name="Group 2557">
              <a:extLst>
                <a:ext uri="{FF2B5EF4-FFF2-40B4-BE49-F238E27FC236}">
                  <a16:creationId xmlns:a16="http://schemas.microsoft.com/office/drawing/2014/main" id="{8C21CFE2-D8F4-E59E-AAC8-C585A79AECAC}"/>
                </a:ext>
              </a:extLst>
            </p:cNvPr>
            <p:cNvGrpSpPr/>
            <p:nvPr/>
          </p:nvGrpSpPr>
          <p:grpSpPr>
            <a:xfrm>
              <a:off x="0" y="3705999"/>
              <a:ext cx="4459646" cy="3163205"/>
              <a:chOff x="0" y="3705999"/>
              <a:chExt cx="4459646" cy="3163205"/>
            </a:xfrm>
          </p:grpSpPr>
          <p:pic>
            <p:nvPicPr>
              <p:cNvPr id="2559" name="Picture 2558">
                <a:extLst>
                  <a:ext uri="{FF2B5EF4-FFF2-40B4-BE49-F238E27FC236}">
                    <a16:creationId xmlns:a16="http://schemas.microsoft.com/office/drawing/2014/main" id="{9FA60E38-478D-1945-CC63-C874951475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2"/>
              <a:srcRect l="7517" t="4656" r="20913"/>
              <a:stretch/>
            </p:blipFill>
            <p:spPr>
              <a:xfrm>
                <a:off x="0" y="3705999"/>
                <a:ext cx="4459646" cy="3163205"/>
              </a:xfrm>
              <a:prstGeom prst="rect">
                <a:avLst/>
              </a:prstGeom>
            </p:spPr>
          </p:pic>
          <p:sp>
            <p:nvSpPr>
              <p:cNvPr id="2560" name="TextBox 2559">
                <a:extLst>
                  <a:ext uri="{FF2B5EF4-FFF2-40B4-BE49-F238E27FC236}">
                    <a16:creationId xmlns:a16="http://schemas.microsoft.com/office/drawing/2014/main" id="{958A3F2E-48A9-AC22-32E5-02BA4E2C0D25}"/>
                  </a:ext>
                </a:extLst>
              </p:cNvPr>
              <p:cNvSpPr txBox="1"/>
              <p:nvPr/>
            </p:nvSpPr>
            <p:spPr>
              <a:xfrm>
                <a:off x="57749" y="4722760"/>
                <a:ext cx="221010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21010" h="157274">
                    <a:moveTo>
                      <a:pt x="141424" y="19645"/>
                    </a:moveTo>
                    <a:lnTo>
                      <a:pt x="141424" y="78358"/>
                    </a:lnTo>
                    <a:lnTo>
                      <a:pt x="161739" y="78358"/>
                    </a:lnTo>
                    <a:cubicBezTo>
                      <a:pt x="171859" y="78358"/>
                      <a:pt x="179729" y="75772"/>
                      <a:pt x="185347" y="70600"/>
                    </a:cubicBezTo>
                    <a:cubicBezTo>
                      <a:pt x="190965" y="65428"/>
                      <a:pt x="193774" y="58043"/>
                      <a:pt x="193774" y="48443"/>
                    </a:cubicBezTo>
                    <a:cubicBezTo>
                      <a:pt x="193774" y="39365"/>
                      <a:pt x="191040" y="32295"/>
                      <a:pt x="185570" y="27235"/>
                    </a:cubicBezTo>
                    <a:cubicBezTo>
                      <a:pt x="180100" y="22175"/>
                      <a:pt x="171859" y="19645"/>
                      <a:pt x="160846" y="19645"/>
                    </a:cubicBezTo>
                    <a:close/>
                    <a:moveTo>
                      <a:pt x="114412" y="0"/>
                    </a:moveTo>
                    <a:lnTo>
                      <a:pt x="163971" y="0"/>
                    </a:lnTo>
                    <a:cubicBezTo>
                      <a:pt x="182277" y="0"/>
                      <a:pt x="196360" y="4185"/>
                      <a:pt x="206220" y="12557"/>
                    </a:cubicBezTo>
                    <a:cubicBezTo>
                      <a:pt x="216080" y="20929"/>
                      <a:pt x="221010" y="32816"/>
                      <a:pt x="221010" y="48220"/>
                    </a:cubicBezTo>
                    <a:cubicBezTo>
                      <a:pt x="221010" y="58043"/>
                      <a:pt x="218796" y="66675"/>
                      <a:pt x="214368" y="74116"/>
                    </a:cubicBezTo>
                    <a:cubicBezTo>
                      <a:pt x="209941" y="81558"/>
                      <a:pt x="203504" y="87362"/>
                      <a:pt x="195058" y="91529"/>
                    </a:cubicBezTo>
                    <a:cubicBezTo>
                      <a:pt x="186612" y="95696"/>
                      <a:pt x="176622" y="97780"/>
                      <a:pt x="165087" y="97780"/>
                    </a:cubicBezTo>
                    <a:lnTo>
                      <a:pt x="141424" y="97780"/>
                    </a:lnTo>
                    <a:lnTo>
                      <a:pt x="141424" y="157274"/>
                    </a:lnTo>
                    <a:lnTo>
                      <a:pt x="114412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61" name="Rectangle 2560">
                <a:extLst>
                  <a:ext uri="{FF2B5EF4-FFF2-40B4-BE49-F238E27FC236}">
                    <a16:creationId xmlns:a16="http://schemas.microsoft.com/office/drawing/2014/main" id="{74E0DE3C-9014-7173-4592-FFA2F8FB9A49}"/>
                  </a:ext>
                </a:extLst>
              </p:cNvPr>
              <p:cNvSpPr/>
              <p:nvPr/>
            </p:nvSpPr>
            <p:spPr>
              <a:xfrm rot="5400000">
                <a:off x="680819" y="5033170"/>
                <a:ext cx="266176" cy="369332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2" name="TextBox 2561">
                <a:extLst>
                  <a:ext uri="{FF2B5EF4-FFF2-40B4-BE49-F238E27FC236}">
                    <a16:creationId xmlns:a16="http://schemas.microsoft.com/office/drawing/2014/main" id="{9161F8F7-B6E0-D5E6-D004-D61B25B58ED8}"/>
                  </a:ext>
                </a:extLst>
              </p:cNvPr>
              <p:cNvSpPr txBox="1"/>
              <p:nvPr/>
            </p:nvSpPr>
            <p:spPr>
              <a:xfrm>
                <a:off x="703402" y="4803586"/>
                <a:ext cx="221010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21010" h="157274">
                    <a:moveTo>
                      <a:pt x="141424" y="19645"/>
                    </a:moveTo>
                    <a:lnTo>
                      <a:pt x="141424" y="78358"/>
                    </a:lnTo>
                    <a:lnTo>
                      <a:pt x="161739" y="78358"/>
                    </a:lnTo>
                    <a:cubicBezTo>
                      <a:pt x="171859" y="78358"/>
                      <a:pt x="179729" y="75772"/>
                      <a:pt x="185347" y="70600"/>
                    </a:cubicBezTo>
                    <a:cubicBezTo>
                      <a:pt x="190965" y="65428"/>
                      <a:pt x="193774" y="58043"/>
                      <a:pt x="193774" y="48443"/>
                    </a:cubicBezTo>
                    <a:cubicBezTo>
                      <a:pt x="193774" y="39365"/>
                      <a:pt x="191040" y="32295"/>
                      <a:pt x="185570" y="27235"/>
                    </a:cubicBezTo>
                    <a:cubicBezTo>
                      <a:pt x="180100" y="22175"/>
                      <a:pt x="171859" y="19645"/>
                      <a:pt x="160846" y="19645"/>
                    </a:cubicBezTo>
                    <a:close/>
                    <a:moveTo>
                      <a:pt x="114412" y="0"/>
                    </a:moveTo>
                    <a:lnTo>
                      <a:pt x="163971" y="0"/>
                    </a:lnTo>
                    <a:cubicBezTo>
                      <a:pt x="182277" y="0"/>
                      <a:pt x="196360" y="4185"/>
                      <a:pt x="206220" y="12557"/>
                    </a:cubicBezTo>
                    <a:cubicBezTo>
                      <a:pt x="216080" y="20929"/>
                      <a:pt x="221010" y="32816"/>
                      <a:pt x="221010" y="48220"/>
                    </a:cubicBezTo>
                    <a:cubicBezTo>
                      <a:pt x="221010" y="58043"/>
                      <a:pt x="218796" y="66675"/>
                      <a:pt x="214368" y="74116"/>
                    </a:cubicBezTo>
                    <a:cubicBezTo>
                      <a:pt x="209941" y="81558"/>
                      <a:pt x="203504" y="87362"/>
                      <a:pt x="195058" y="91529"/>
                    </a:cubicBezTo>
                    <a:cubicBezTo>
                      <a:pt x="186612" y="95696"/>
                      <a:pt x="176622" y="97780"/>
                      <a:pt x="165087" y="97780"/>
                    </a:cubicBezTo>
                    <a:lnTo>
                      <a:pt x="141424" y="97780"/>
                    </a:lnTo>
                    <a:lnTo>
                      <a:pt x="141424" y="157274"/>
                    </a:lnTo>
                    <a:lnTo>
                      <a:pt x="114412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63" name="TextBox 2562">
                <a:extLst>
                  <a:ext uri="{FF2B5EF4-FFF2-40B4-BE49-F238E27FC236}">
                    <a16:creationId xmlns:a16="http://schemas.microsoft.com/office/drawing/2014/main" id="{FA1113FF-78E0-A266-BC64-8E6172FBA140}"/>
                  </a:ext>
                </a:extLst>
              </p:cNvPr>
              <p:cNvSpPr txBox="1"/>
              <p:nvPr/>
            </p:nvSpPr>
            <p:spPr>
              <a:xfrm>
                <a:off x="62206" y="5723230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64" name="Rectangle 2563">
                <a:extLst>
                  <a:ext uri="{FF2B5EF4-FFF2-40B4-BE49-F238E27FC236}">
                    <a16:creationId xmlns:a16="http://schemas.microsoft.com/office/drawing/2014/main" id="{C66D3CCC-5D5A-3539-D51D-688A4BD70591}"/>
                  </a:ext>
                </a:extLst>
              </p:cNvPr>
              <p:cNvSpPr/>
              <p:nvPr/>
            </p:nvSpPr>
            <p:spPr>
              <a:xfrm>
                <a:off x="1539563" y="5785270"/>
                <a:ext cx="266176" cy="36933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5" name="TextBox 2564">
                <a:extLst>
                  <a:ext uri="{FF2B5EF4-FFF2-40B4-BE49-F238E27FC236}">
                    <a16:creationId xmlns:a16="http://schemas.microsoft.com/office/drawing/2014/main" id="{351A6D4C-E8D6-C9F6-3DCF-CDB3319B9890}"/>
                  </a:ext>
                </a:extLst>
              </p:cNvPr>
              <p:cNvSpPr txBox="1"/>
              <p:nvPr/>
            </p:nvSpPr>
            <p:spPr>
              <a:xfrm>
                <a:off x="1510338" y="6328840"/>
                <a:ext cx="250589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50589" h="157274">
                    <a:moveTo>
                      <a:pt x="114300" y="0"/>
                    </a:moveTo>
                    <a:lnTo>
                      <a:pt x="146670" y="0"/>
                    </a:lnTo>
                    <a:lnTo>
                      <a:pt x="227037" y="128252"/>
                    </a:lnTo>
                    <a:cubicBezTo>
                      <a:pt x="226740" y="124160"/>
                      <a:pt x="226479" y="119658"/>
                      <a:pt x="226256" y="114746"/>
                    </a:cubicBezTo>
                    <a:cubicBezTo>
                      <a:pt x="226033" y="109835"/>
                      <a:pt x="225921" y="103993"/>
                      <a:pt x="225921" y="97222"/>
                    </a:cubicBezTo>
                    <a:lnTo>
                      <a:pt x="225921" y="0"/>
                    </a:lnTo>
                    <a:lnTo>
                      <a:pt x="250589" y="0"/>
                    </a:lnTo>
                    <a:lnTo>
                      <a:pt x="250589" y="157274"/>
                    </a:lnTo>
                    <a:lnTo>
                      <a:pt x="217438" y="157274"/>
                    </a:lnTo>
                    <a:lnTo>
                      <a:pt x="137964" y="29914"/>
                    </a:lnTo>
                    <a:cubicBezTo>
                      <a:pt x="138187" y="34751"/>
                      <a:pt x="138391" y="39532"/>
                      <a:pt x="138577" y="44257"/>
                    </a:cubicBezTo>
                    <a:cubicBezTo>
                      <a:pt x="138764" y="48983"/>
                      <a:pt x="138856" y="53764"/>
                      <a:pt x="138856" y="58601"/>
                    </a:cubicBezTo>
                    <a:lnTo>
                      <a:pt x="138856" y="157274"/>
                    </a:lnTo>
                    <a:lnTo>
                      <a:pt x="114300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66" name="Rectangle 2565">
                <a:extLst>
                  <a:ext uri="{FF2B5EF4-FFF2-40B4-BE49-F238E27FC236}">
                    <a16:creationId xmlns:a16="http://schemas.microsoft.com/office/drawing/2014/main" id="{79D119ED-8656-843F-2AE1-5EBB31E47545}"/>
                  </a:ext>
                </a:extLst>
              </p:cNvPr>
              <p:cNvSpPr/>
              <p:nvPr/>
            </p:nvSpPr>
            <p:spPr>
              <a:xfrm rot="5400000">
                <a:off x="3924203" y="5192673"/>
                <a:ext cx="266176" cy="369332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7" name="TextBox 2566">
                <a:extLst>
                  <a:ext uri="{FF2B5EF4-FFF2-40B4-BE49-F238E27FC236}">
                    <a16:creationId xmlns:a16="http://schemas.microsoft.com/office/drawing/2014/main" id="{CC054AED-C7C2-96D8-D81E-15CCBE46D23D}"/>
                  </a:ext>
                </a:extLst>
              </p:cNvPr>
              <p:cNvSpPr txBox="1"/>
              <p:nvPr/>
            </p:nvSpPr>
            <p:spPr>
              <a:xfrm>
                <a:off x="3979554" y="5644593"/>
                <a:ext cx="221010" cy="157274"/>
              </a:xfrm>
              <a:custGeom>
                <a:avLst/>
                <a:gdLst/>
                <a:ahLst/>
                <a:cxnLst/>
                <a:rect l="l" t="t" r="r" b="b"/>
                <a:pathLst>
                  <a:path w="221010" h="157274">
                    <a:moveTo>
                      <a:pt x="141424" y="19645"/>
                    </a:moveTo>
                    <a:lnTo>
                      <a:pt x="141424" y="78358"/>
                    </a:lnTo>
                    <a:lnTo>
                      <a:pt x="161739" y="78358"/>
                    </a:lnTo>
                    <a:cubicBezTo>
                      <a:pt x="171859" y="78358"/>
                      <a:pt x="179729" y="75772"/>
                      <a:pt x="185347" y="70600"/>
                    </a:cubicBezTo>
                    <a:cubicBezTo>
                      <a:pt x="190965" y="65428"/>
                      <a:pt x="193774" y="58043"/>
                      <a:pt x="193774" y="48443"/>
                    </a:cubicBezTo>
                    <a:cubicBezTo>
                      <a:pt x="193774" y="39365"/>
                      <a:pt x="191040" y="32295"/>
                      <a:pt x="185570" y="27235"/>
                    </a:cubicBezTo>
                    <a:cubicBezTo>
                      <a:pt x="180100" y="22175"/>
                      <a:pt x="171859" y="19645"/>
                      <a:pt x="160846" y="19645"/>
                    </a:cubicBezTo>
                    <a:close/>
                    <a:moveTo>
                      <a:pt x="114412" y="0"/>
                    </a:moveTo>
                    <a:lnTo>
                      <a:pt x="163971" y="0"/>
                    </a:lnTo>
                    <a:cubicBezTo>
                      <a:pt x="182277" y="0"/>
                      <a:pt x="196360" y="4185"/>
                      <a:pt x="206220" y="12557"/>
                    </a:cubicBezTo>
                    <a:cubicBezTo>
                      <a:pt x="216080" y="20929"/>
                      <a:pt x="221010" y="32816"/>
                      <a:pt x="221010" y="48220"/>
                    </a:cubicBezTo>
                    <a:cubicBezTo>
                      <a:pt x="221010" y="58043"/>
                      <a:pt x="218796" y="66675"/>
                      <a:pt x="214368" y="74116"/>
                    </a:cubicBezTo>
                    <a:cubicBezTo>
                      <a:pt x="209941" y="81558"/>
                      <a:pt x="203504" y="87362"/>
                      <a:pt x="195058" y="91529"/>
                    </a:cubicBezTo>
                    <a:cubicBezTo>
                      <a:pt x="186612" y="95696"/>
                      <a:pt x="176622" y="97780"/>
                      <a:pt x="165087" y="97780"/>
                    </a:cubicBezTo>
                    <a:lnTo>
                      <a:pt x="141424" y="97780"/>
                    </a:lnTo>
                    <a:lnTo>
                      <a:pt x="141424" y="157274"/>
                    </a:lnTo>
                    <a:lnTo>
                      <a:pt x="114412" y="157274"/>
                    </a:lnTo>
                    <a:close/>
                    <a:moveTo>
                      <a:pt x="0" y="0"/>
                    </a:moveTo>
                    <a:lnTo>
                      <a:pt x="87734" y="0"/>
                    </a:lnTo>
                    <a:lnTo>
                      <a:pt x="87734" y="21766"/>
                    </a:lnTo>
                    <a:lnTo>
                      <a:pt x="27124" y="21766"/>
                    </a:lnTo>
                    <a:lnTo>
                      <a:pt x="27124" y="69428"/>
                    </a:lnTo>
                    <a:lnTo>
                      <a:pt x="85167" y="69428"/>
                    </a:lnTo>
                    <a:lnTo>
                      <a:pt x="85167" y="90524"/>
                    </a:lnTo>
                    <a:lnTo>
                      <a:pt x="27124" y="90524"/>
                    </a:lnTo>
                    <a:lnTo>
                      <a:pt x="27124" y="157274"/>
                    </a:lnTo>
                    <a:lnTo>
                      <a:pt x="0" y="15727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68" name="Rectangle 2567">
                <a:extLst>
                  <a:ext uri="{FF2B5EF4-FFF2-40B4-BE49-F238E27FC236}">
                    <a16:creationId xmlns:a16="http://schemas.microsoft.com/office/drawing/2014/main" id="{1DA3442F-37AD-F04E-0CEB-21DFBCD604F5}"/>
                  </a:ext>
                </a:extLst>
              </p:cNvPr>
              <p:cNvSpPr/>
              <p:nvPr/>
            </p:nvSpPr>
            <p:spPr>
              <a:xfrm rot="5400000">
                <a:off x="22860" y="4953797"/>
                <a:ext cx="231631" cy="245039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69" name="Rectangle 2568">
                <a:extLst>
                  <a:ext uri="{FF2B5EF4-FFF2-40B4-BE49-F238E27FC236}">
                    <a16:creationId xmlns:a16="http://schemas.microsoft.com/office/drawing/2014/main" id="{E293FAA6-0745-1B74-3455-C198B5016CB4}"/>
                  </a:ext>
                </a:extLst>
              </p:cNvPr>
              <p:cNvSpPr/>
              <p:nvPr/>
            </p:nvSpPr>
            <p:spPr>
              <a:xfrm rot="5400000">
                <a:off x="68910" y="5344220"/>
                <a:ext cx="231631" cy="24503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597" name="TextBox 2596">
            <a:extLst>
              <a:ext uri="{FF2B5EF4-FFF2-40B4-BE49-F238E27FC236}">
                <a16:creationId xmlns:a16="http://schemas.microsoft.com/office/drawing/2014/main" id="{ECF3AC5F-7DA2-177B-B5AB-34FDD48BA5BA}"/>
              </a:ext>
            </a:extLst>
          </p:cNvPr>
          <p:cNvSpPr txBox="1"/>
          <p:nvPr/>
        </p:nvSpPr>
        <p:spPr>
          <a:xfrm>
            <a:off x="33054300" y="25070965"/>
            <a:ext cx="385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(a) Individual Perception</a:t>
            </a:r>
            <a:endParaRPr lang="zh-CN" altLang="en-US" sz="2800" dirty="0"/>
          </a:p>
        </p:txBody>
      </p:sp>
      <p:sp>
        <p:nvSpPr>
          <p:cNvPr id="2598" name="TextBox 2597">
            <a:extLst>
              <a:ext uri="{FF2B5EF4-FFF2-40B4-BE49-F238E27FC236}">
                <a16:creationId xmlns:a16="http://schemas.microsoft.com/office/drawing/2014/main" id="{89DD22D1-F188-35C8-85BD-D1CC42D2FF2F}"/>
              </a:ext>
            </a:extLst>
          </p:cNvPr>
          <p:cNvSpPr txBox="1"/>
          <p:nvPr/>
        </p:nvSpPr>
        <p:spPr>
          <a:xfrm>
            <a:off x="38372398" y="25081604"/>
            <a:ext cx="436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(b) Cooperative Perception</a:t>
            </a:r>
            <a:endParaRPr lang="zh-CN" altLang="en-US" sz="2800" dirty="0"/>
          </a:p>
        </p:txBody>
      </p:sp>
      <p:sp>
        <p:nvSpPr>
          <p:cNvPr id="2599" name="Rectangle 2598">
            <a:extLst>
              <a:ext uri="{FF2B5EF4-FFF2-40B4-BE49-F238E27FC236}">
                <a16:creationId xmlns:a16="http://schemas.microsoft.com/office/drawing/2014/main" id="{459BCE20-9B23-431E-B81A-D4C2C038FC71}"/>
              </a:ext>
            </a:extLst>
          </p:cNvPr>
          <p:cNvSpPr/>
          <p:nvPr/>
        </p:nvSpPr>
        <p:spPr>
          <a:xfrm>
            <a:off x="31924390" y="27970456"/>
            <a:ext cx="11506590" cy="45730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0" name="TextBox 2599">
            <a:extLst>
              <a:ext uri="{FF2B5EF4-FFF2-40B4-BE49-F238E27FC236}">
                <a16:creationId xmlns:a16="http://schemas.microsoft.com/office/drawing/2014/main" id="{4EA7F6A0-50D5-01A4-FBC8-B8ED5A357E8C}"/>
              </a:ext>
            </a:extLst>
          </p:cNvPr>
          <p:cNvSpPr txBox="1"/>
          <p:nvPr/>
        </p:nvSpPr>
        <p:spPr>
          <a:xfrm>
            <a:off x="32085588" y="27989504"/>
            <a:ext cx="113453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We first time recognize the significance of simultaneous individual and cooperative perception in connected and automated vehicles. And demonstrate the feasibility of handling both tasks within a single mode.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Our solution surpass the SOTA models in cooperative perception task, while achieving result on par with leading standalone 3D detection models in individual perception task.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dirty="0"/>
          </a:p>
        </p:txBody>
      </p:sp>
      <p:sp>
        <p:nvSpPr>
          <p:cNvPr id="2602" name="TextBox 2601">
            <a:extLst>
              <a:ext uri="{FF2B5EF4-FFF2-40B4-BE49-F238E27FC236}">
                <a16:creationId xmlns:a16="http://schemas.microsoft.com/office/drawing/2014/main" id="{AF3C3D49-5E2A-1039-2FA8-CD7EF91ED9F1}"/>
              </a:ext>
            </a:extLst>
          </p:cNvPr>
          <p:cNvSpPr txBox="1"/>
          <p:nvPr/>
        </p:nvSpPr>
        <p:spPr>
          <a:xfrm>
            <a:off x="31924390" y="6330735"/>
            <a:ext cx="11506590" cy="1384995"/>
          </a:xfrm>
          <a:prstGeom prst="rect">
            <a:avLst/>
          </a:prstGeom>
          <a:solidFill>
            <a:srgbClr val="00642D"/>
          </a:solidFill>
          <a:effectLst>
            <a:outerShdw blurRad="50800" dist="3810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tIns="91440" bIns="36576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Experiments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03" name="TextBox 2602">
            <a:extLst>
              <a:ext uri="{FF2B5EF4-FFF2-40B4-BE49-F238E27FC236}">
                <a16:creationId xmlns:a16="http://schemas.microsoft.com/office/drawing/2014/main" id="{2582DE42-E81B-228A-2805-DA4AB563AD4E}"/>
              </a:ext>
            </a:extLst>
          </p:cNvPr>
          <p:cNvSpPr txBox="1"/>
          <p:nvPr/>
        </p:nvSpPr>
        <p:spPr>
          <a:xfrm>
            <a:off x="31893608" y="26065153"/>
            <a:ext cx="11506590" cy="1384995"/>
          </a:xfrm>
          <a:prstGeom prst="rect">
            <a:avLst/>
          </a:prstGeom>
          <a:solidFill>
            <a:srgbClr val="00642D"/>
          </a:solidFill>
          <a:effectLst>
            <a:outerShdw blurRad="50800" dist="3810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tIns="91440" bIns="36576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Conclusions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6B070-F1AE-42E7-B44D-E9539AE83D34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l="12172" t="25771" r="11328" b="23797"/>
          <a:stretch/>
        </p:blipFill>
        <p:spPr>
          <a:xfrm>
            <a:off x="33915293" y="538298"/>
            <a:ext cx="7964702" cy="52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13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2b5781-fb0f-4e09-a4aa-a5a8e5cb087f">
      <Terms xmlns="http://schemas.microsoft.com/office/infopath/2007/PartnerControls"/>
    </lcf76f155ced4ddcb4097134ff3c332f>
    <TaxCatchAll xmlns="dee0b232-c2e4-4be6-8f52-c4b9e0ef44e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65B44E6AC4941AD3A312E622941AF" ma:contentTypeVersion="12" ma:contentTypeDescription="Create a new document." ma:contentTypeScope="" ma:versionID="b80063a6ab0d4f4ff10a99c07dad09b7">
  <xsd:schema xmlns:xsd="http://www.w3.org/2001/XMLSchema" xmlns:xs="http://www.w3.org/2001/XMLSchema" xmlns:p="http://schemas.microsoft.com/office/2006/metadata/properties" xmlns:ns2="c72b5781-fb0f-4e09-a4aa-a5a8e5cb087f" xmlns:ns3="dee0b232-c2e4-4be6-8f52-c4b9e0ef44e7" targetNamespace="http://schemas.microsoft.com/office/2006/metadata/properties" ma:root="true" ma:fieldsID="369cc45987887634f135e9d1a01a6ecc" ns2:_="" ns3:_="">
    <xsd:import namespace="c72b5781-fb0f-4e09-a4aa-a5a8e5cb087f"/>
    <xsd:import namespace="dee0b232-c2e4-4be6-8f52-c4b9e0ef44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b5781-fb0f-4e09-a4aa-a5a8e5cb08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0b232-c2e4-4be6-8f52-c4b9e0ef44e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5b16a50-a864-49ce-9be5-0afa172e8361}" ma:internalName="TaxCatchAll" ma:showField="CatchAllData" ma:web="dee0b232-c2e4-4be6-8f52-c4b9e0ef44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C12F52-F230-4A7B-892A-AD7CC131C29E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72b5781-fb0f-4e09-a4aa-a5a8e5cb087f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dee0b232-c2e4-4be6-8f52-c4b9e0ef44e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16252E4-A2A6-40CE-87FD-465C9AA667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C15E67-5846-4798-B225-A14FF08E1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b5781-fb0f-4e09-a4aa-a5a8e5cb087f"/>
    <ds:schemaRef ds:uri="dee0b232-c2e4-4be6-8f52-c4b9e0ef44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5936</TotalTime>
  <Words>318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Cambria Math</vt:lpstr>
      <vt:lpstr>Wingdings</vt:lpstr>
      <vt:lpstr>Office Theme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Xia</dc:creator>
  <cp:lastModifiedBy>Castillo, Trey</cp:lastModifiedBy>
  <cp:revision>117</cp:revision>
  <cp:lastPrinted>2012-08-01T17:44:46Z</cp:lastPrinted>
  <dcterms:created xsi:type="dcterms:W3CDTF">2014-03-07T20:19:06Z</dcterms:created>
  <dcterms:modified xsi:type="dcterms:W3CDTF">2024-04-01T21:30:10Z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0x01010096E65B44E6AC4941AD3A312E622941AF</vt:lpwstr>
  </property>
</Properties>
</file>